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0" r:id="rId2"/>
    <p:sldId id="391" r:id="rId3"/>
    <p:sldId id="271" r:id="rId4"/>
    <p:sldId id="269" r:id="rId5"/>
    <p:sldId id="272" r:id="rId6"/>
    <p:sldId id="280" r:id="rId7"/>
    <p:sldId id="273" r:id="rId8"/>
    <p:sldId id="274" r:id="rId9"/>
    <p:sldId id="278" r:id="rId10"/>
    <p:sldId id="275" r:id="rId11"/>
    <p:sldId id="279" r:id="rId12"/>
    <p:sldId id="277" r:id="rId13"/>
    <p:sldId id="276" r:id="rId14"/>
    <p:sldId id="281" r:id="rId15"/>
    <p:sldId id="267" r:id="rId16"/>
    <p:sldId id="256" r:id="rId17"/>
    <p:sldId id="282" r:id="rId18"/>
    <p:sldId id="283" r:id="rId19"/>
    <p:sldId id="268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2" r:id="rId38"/>
    <p:sldId id="303" r:id="rId39"/>
    <p:sldId id="304" r:id="rId40"/>
    <p:sldId id="310" r:id="rId41"/>
    <p:sldId id="305" r:id="rId42"/>
    <p:sldId id="306" r:id="rId43"/>
    <p:sldId id="307" r:id="rId44"/>
    <p:sldId id="308" r:id="rId45"/>
    <p:sldId id="309" r:id="rId46"/>
    <p:sldId id="392" r:id="rId47"/>
  </p:sldIdLst>
  <p:sldSz cx="12192000" cy="9144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312"/>
    <a:srgbClr val="BA1A1F"/>
    <a:srgbClr val="362534"/>
    <a:srgbClr val="97111C"/>
    <a:srgbClr val="FFA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8" autoAdjust="0"/>
    <p:restoredTop sz="94660"/>
  </p:normalViewPr>
  <p:slideViewPr>
    <p:cSldViewPr>
      <p:cViewPr varScale="1">
        <p:scale>
          <a:sx n="76" d="100"/>
          <a:sy n="76" d="100"/>
        </p:scale>
        <p:origin x="480" y="102"/>
      </p:cViewPr>
      <p:guideLst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40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25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1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14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2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09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5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91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30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6F843-FD07-4372-9A84-CA29B985D82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9FE4-F94A-4FEE-BF2A-C0AEB58283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96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54F9B-A30A-4BE1-887C-3B6B30F32172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E162-5875-46E3-B090-44622440A5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178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lockthebox.co.uk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833338-2053-4BD7-B2C8-38CB3A58F1DD}"/>
              </a:ext>
            </a:extLst>
          </p:cNvPr>
          <p:cNvSpPr/>
          <p:nvPr/>
        </p:nvSpPr>
        <p:spPr>
          <a:xfrm>
            <a:off x="1055440" y="1619672"/>
            <a:ext cx="9361040" cy="6247864"/>
          </a:xfrm>
          <a:prstGeom prst="rect">
            <a:avLst/>
          </a:prstGeom>
          <a:noFill/>
          <a:effectLst>
            <a:glow rad="1066800">
              <a:srgbClr val="4BACC6">
                <a:lumMod val="20000"/>
                <a:lumOff val="80000"/>
                <a:alpha val="4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Pictures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Blockbusters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Music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Pictures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General Knowledge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B286F-50B0-4ABB-8955-FA21198D2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9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487488" y="3923928"/>
            <a:ext cx="9217024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One of the seven</a:t>
            </a:r>
          </a:p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Wonders of the</a:t>
            </a:r>
          </a:p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Ancient World.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F570E-04DF-492A-9E2B-1C57101CD3E8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25383-316C-4EF8-B154-3F138DA4A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24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Small drink.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DE5EA-C97C-4277-A07D-D893A32463C6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72463-9354-47DD-805A-453F5CFD2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86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length of the M6 (miles)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143672" y="503396"/>
            <a:ext cx="6048672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THTT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A65C8-6A65-40AE-868C-CADDC046E168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443F6-0288-4DA0-ABB6-2FEDDEB40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person born as Harry Webb.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DFD91-AE6F-4C86-B2EA-42A237DF9E89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93053-8312-43CE-9EC6-8A641286F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9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Lots and lot and lots.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AB786-EDC8-4602-99BF-1CF0022206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80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9FCA3-20EF-40E6-B36A-BFEEB8DDF9E2}"/>
              </a:ext>
            </a:extLst>
          </p:cNvPr>
          <p:cNvSpPr/>
          <p:nvPr/>
        </p:nvSpPr>
        <p:spPr>
          <a:xfrm>
            <a:off x="2063552" y="4346945"/>
            <a:ext cx="6912768" cy="2739211"/>
          </a:xfrm>
          <a:prstGeom prst="rect">
            <a:avLst/>
          </a:prstGeom>
          <a:noFill/>
          <a:effectLst>
            <a:glow rad="1066800">
              <a:schemeClr val="accent5">
                <a:lumMod val="20000"/>
                <a:lumOff val="80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defTabSz="1219170"/>
            <a:r>
              <a:rPr lang="en-US" sz="7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Calibri" panose="020F0502020204030204"/>
              </a:rPr>
              <a:t>/20</a:t>
            </a:r>
          </a:p>
          <a:p>
            <a:pPr defTabSz="609585"/>
            <a:r>
              <a:rPr lang="en-US" sz="100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chemeClr val="bg1">
                      <a:alpha val="30000"/>
                    </a:schemeClr>
                  </a:outerShdw>
                </a:effectLst>
                <a:latin typeface="Calibri" panose="020F0502020204030204"/>
              </a:rPr>
              <a:t>Music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43E1B-E12D-4BE1-82C3-538067FF2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1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DF3A419">
            <a:hlinkClick r:id="" action="ppaction://media"/>
            <a:extLst>
              <a:ext uri="{FF2B5EF4-FFF2-40B4-BE49-F238E27FC236}">
                <a16:creationId xmlns:a16="http://schemas.microsoft.com/office/drawing/2014/main" id="{0A1FC387-AC8A-429A-92BE-4267996C2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5700" y="2514600"/>
            <a:ext cx="2260600" cy="226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80589-B980-4F39-BB48-B1E628794B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C6A693A-83B1-4552-9E63-06F082EFCF6B}"/>
              </a:ext>
            </a:extLst>
          </p:cNvPr>
          <p:cNvSpPr/>
          <p:nvPr/>
        </p:nvSpPr>
        <p:spPr>
          <a:xfrm>
            <a:off x="1919536" y="4391017"/>
            <a:ext cx="6912768" cy="2739211"/>
          </a:xfrm>
          <a:prstGeom prst="rect">
            <a:avLst/>
          </a:prstGeom>
          <a:noFill/>
          <a:effectLst>
            <a:glow rad="1066800">
              <a:schemeClr val="accent5">
                <a:lumMod val="20000"/>
                <a:lumOff val="80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defTabSz="1219170"/>
            <a:r>
              <a:rPr lang="en-US" sz="7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/10</a:t>
            </a:r>
          </a:p>
          <a:p>
            <a:pPr defTabSz="609585"/>
            <a:r>
              <a:rPr lang="en-US" sz="100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Pictures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BA1A7-B160-4982-918F-D4CA0FC9F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45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9" name="9f875dff-919a-451d-9bf4-da72d63b9f86" descr="Image">
            <a:extLst>
              <a:ext uri="{FF2B5EF4-FFF2-40B4-BE49-F238E27FC236}">
                <a16:creationId xmlns:a16="http://schemas.microsoft.com/office/drawing/2014/main" id="{CB4F5E04-88F9-46C5-8D00-ED0EDC36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0935" y="6130797"/>
            <a:ext cx="2303006" cy="307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9f164f37-0991-4402-a517-4ab695f84b0d" descr="Image">
            <a:extLst>
              <a:ext uri="{FF2B5EF4-FFF2-40B4-BE49-F238E27FC236}">
                <a16:creationId xmlns:a16="http://schemas.microsoft.com/office/drawing/2014/main" id="{EE892A33-7A41-4F56-9A75-83101381B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49" y="6379945"/>
            <a:ext cx="3429839" cy="257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BC4379-C1C2-4F47-B150-81C3EA98967E}"/>
              </a:ext>
            </a:extLst>
          </p:cNvPr>
          <p:cNvGrpSpPr/>
          <p:nvPr/>
        </p:nvGrpSpPr>
        <p:grpSpPr>
          <a:xfrm>
            <a:off x="5415025" y="228665"/>
            <a:ext cx="2130797" cy="2950334"/>
            <a:chOff x="335360" y="323528"/>
            <a:chExt cx="2130797" cy="2950334"/>
          </a:xfrm>
        </p:grpSpPr>
        <p:pic>
          <p:nvPicPr>
            <p:cNvPr id="16401" name="65abcecb-f718-48c3-9140-1218ff8fa8ab" descr="Image">
              <a:extLst>
                <a:ext uri="{FF2B5EF4-FFF2-40B4-BE49-F238E27FC236}">
                  <a16:creationId xmlns:a16="http://schemas.microsoft.com/office/drawing/2014/main" id="{D9E760FE-9E5A-46A1-A398-FA48D7D75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0" y="323528"/>
              <a:ext cx="2130797" cy="2950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F270FE-332A-4D9D-91AF-7E16DE855B39}"/>
                </a:ext>
              </a:extLst>
            </p:cNvPr>
            <p:cNvSpPr txBox="1"/>
            <p:nvPr/>
          </p:nvSpPr>
          <p:spPr>
            <a:xfrm>
              <a:off x="335360" y="323528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9358AE-7D8C-4DB4-87FB-4FFAB4A04997}"/>
              </a:ext>
            </a:extLst>
          </p:cNvPr>
          <p:cNvSpPr txBox="1"/>
          <p:nvPr/>
        </p:nvSpPr>
        <p:spPr>
          <a:xfrm>
            <a:off x="4617101" y="6515523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28BC3-6837-42F3-923E-1EC998CE7C74}"/>
              </a:ext>
            </a:extLst>
          </p:cNvPr>
          <p:cNvSpPr txBox="1"/>
          <p:nvPr/>
        </p:nvSpPr>
        <p:spPr>
          <a:xfrm>
            <a:off x="8323549" y="6379945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2C7183-8161-4B73-8126-8C3EBCEC2D35}"/>
              </a:ext>
            </a:extLst>
          </p:cNvPr>
          <p:cNvGrpSpPr/>
          <p:nvPr/>
        </p:nvGrpSpPr>
        <p:grpSpPr>
          <a:xfrm>
            <a:off x="807155" y="351826"/>
            <a:ext cx="3316499" cy="2543436"/>
            <a:chOff x="2931654" y="310131"/>
            <a:chExt cx="2816833" cy="2160240"/>
          </a:xfrm>
        </p:grpSpPr>
        <p:pic>
          <p:nvPicPr>
            <p:cNvPr id="16402" name="82b8504f-e9b8-48cf-b4ce-afe8c946d73c" descr="Image">
              <a:extLst>
                <a:ext uri="{FF2B5EF4-FFF2-40B4-BE49-F238E27FC236}">
                  <a16:creationId xmlns:a16="http://schemas.microsoft.com/office/drawing/2014/main" id="{C2FCAED8-F56C-4B97-91BA-E67DE448B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654" y="310131"/>
              <a:ext cx="2816833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C5B7D2-4467-4B39-8734-4316C621B803}"/>
                </a:ext>
              </a:extLst>
            </p:cNvPr>
            <p:cNvSpPr txBox="1"/>
            <p:nvPr/>
          </p:nvSpPr>
          <p:spPr>
            <a:xfrm>
              <a:off x="2931654" y="323528"/>
              <a:ext cx="504056" cy="339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7CB826-EEE7-492E-955C-E3EA5AD1E514}"/>
              </a:ext>
            </a:extLst>
          </p:cNvPr>
          <p:cNvGrpSpPr/>
          <p:nvPr/>
        </p:nvGrpSpPr>
        <p:grpSpPr>
          <a:xfrm>
            <a:off x="8602684" y="523583"/>
            <a:ext cx="2782161" cy="2160240"/>
            <a:chOff x="8197371" y="1428881"/>
            <a:chExt cx="3279385" cy="2546315"/>
          </a:xfrm>
        </p:grpSpPr>
        <p:pic>
          <p:nvPicPr>
            <p:cNvPr id="16403" name="18ad892f-5ec9-4aaf-afd8-3eba97df337c" descr="Image">
              <a:extLst>
                <a:ext uri="{FF2B5EF4-FFF2-40B4-BE49-F238E27FC236}">
                  <a16:creationId xmlns:a16="http://schemas.microsoft.com/office/drawing/2014/main" id="{D180C7D3-60EE-459D-8752-F248AC581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494" y="1475656"/>
              <a:ext cx="3259262" cy="2499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F174B5-BB14-4276-B8BC-68CC09DD8D7C}"/>
                </a:ext>
              </a:extLst>
            </p:cNvPr>
            <p:cNvSpPr txBox="1"/>
            <p:nvPr/>
          </p:nvSpPr>
          <p:spPr>
            <a:xfrm>
              <a:off x="8197371" y="1428881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C8D0F8-BF2E-40CD-8219-84E74AE98BDE}"/>
              </a:ext>
            </a:extLst>
          </p:cNvPr>
          <p:cNvGrpSpPr/>
          <p:nvPr/>
        </p:nvGrpSpPr>
        <p:grpSpPr>
          <a:xfrm>
            <a:off x="350821" y="3214968"/>
            <a:ext cx="2130222" cy="2950334"/>
            <a:chOff x="4019313" y="4171890"/>
            <a:chExt cx="2240915" cy="3103642"/>
          </a:xfrm>
        </p:grpSpPr>
        <p:pic>
          <p:nvPicPr>
            <p:cNvPr id="16405" name="da264ebc-cd0c-4f11-939c-89409f843e13" descr="Image">
              <a:extLst>
                <a:ext uri="{FF2B5EF4-FFF2-40B4-BE49-F238E27FC236}">
                  <a16:creationId xmlns:a16="http://schemas.microsoft.com/office/drawing/2014/main" id="{A0967F02-B3F7-42BA-92DD-B59AC44BB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313" y="4172726"/>
              <a:ext cx="2240915" cy="3102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666D04-9643-4F29-9651-0BDC8A95A771}"/>
                </a:ext>
              </a:extLst>
            </p:cNvPr>
            <p:cNvSpPr txBox="1"/>
            <p:nvPr/>
          </p:nvSpPr>
          <p:spPr>
            <a:xfrm>
              <a:off x="4019313" y="4171890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6A2859-7A62-488A-8037-F1B76573EE3F}"/>
              </a:ext>
            </a:extLst>
          </p:cNvPr>
          <p:cNvGrpSpPr/>
          <p:nvPr/>
        </p:nvGrpSpPr>
        <p:grpSpPr>
          <a:xfrm>
            <a:off x="2751474" y="3203849"/>
            <a:ext cx="2233957" cy="2961453"/>
            <a:chOff x="969490" y="4732289"/>
            <a:chExt cx="2056717" cy="2726493"/>
          </a:xfrm>
        </p:grpSpPr>
        <p:pic>
          <p:nvPicPr>
            <p:cNvPr id="16404" name="a9af2db6-30d9-4f77-b7b8-ac0bc005b5a9" descr="Image">
              <a:extLst>
                <a:ext uri="{FF2B5EF4-FFF2-40B4-BE49-F238E27FC236}">
                  <a16:creationId xmlns:a16="http://schemas.microsoft.com/office/drawing/2014/main" id="{C4EDA9D7-23DE-491B-BDBB-65BA18F01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490" y="4732289"/>
              <a:ext cx="2056717" cy="272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0D94B1-F5EA-4900-AF90-9268CBD83D5A}"/>
                </a:ext>
              </a:extLst>
            </p:cNvPr>
            <p:cNvSpPr txBox="1"/>
            <p:nvPr/>
          </p:nvSpPr>
          <p:spPr>
            <a:xfrm>
              <a:off x="969490" y="4732289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E5F1C5-A4C9-4313-B49A-5D562C96614C}"/>
              </a:ext>
            </a:extLst>
          </p:cNvPr>
          <p:cNvGrpSpPr/>
          <p:nvPr/>
        </p:nvGrpSpPr>
        <p:grpSpPr>
          <a:xfrm>
            <a:off x="5278840" y="3616602"/>
            <a:ext cx="3044709" cy="2334999"/>
            <a:chOff x="7504249" y="4732289"/>
            <a:chExt cx="3717839" cy="2851225"/>
          </a:xfrm>
        </p:grpSpPr>
        <p:pic>
          <p:nvPicPr>
            <p:cNvPr id="16406" name="b6f1f628-7ebc-494a-9ccd-3280fbc77663" descr="Image">
              <a:extLst>
                <a:ext uri="{FF2B5EF4-FFF2-40B4-BE49-F238E27FC236}">
                  <a16:creationId xmlns:a16="http://schemas.microsoft.com/office/drawing/2014/main" id="{46A6F1B5-9919-4B9C-8956-B2F19EDCD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249" y="4732289"/>
              <a:ext cx="3717839" cy="285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E8746A-C4BA-45C5-BBFF-651968E26B3A}"/>
                </a:ext>
              </a:extLst>
            </p:cNvPr>
            <p:cNvSpPr txBox="1"/>
            <p:nvPr/>
          </p:nvSpPr>
          <p:spPr>
            <a:xfrm>
              <a:off x="7504249" y="4732289"/>
              <a:ext cx="504057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24415E-29EC-4B74-8775-EA1748A5F2D7}"/>
              </a:ext>
            </a:extLst>
          </p:cNvPr>
          <p:cNvGrpSpPr/>
          <p:nvPr/>
        </p:nvGrpSpPr>
        <p:grpSpPr>
          <a:xfrm>
            <a:off x="8672261" y="3609756"/>
            <a:ext cx="3038475" cy="2334999"/>
            <a:chOff x="667508" y="7551094"/>
            <a:chExt cx="3038475" cy="2334999"/>
          </a:xfrm>
        </p:grpSpPr>
        <p:pic>
          <p:nvPicPr>
            <p:cNvPr id="16407" name="2941ff10-76d1-4fc9-ab60-e3322c520721" descr="Image">
              <a:extLst>
                <a:ext uri="{FF2B5EF4-FFF2-40B4-BE49-F238E27FC236}">
                  <a16:creationId xmlns:a16="http://schemas.microsoft.com/office/drawing/2014/main" id="{B9600371-89F9-4D6F-B048-B85171FA5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08" y="7551094"/>
              <a:ext cx="3038475" cy="233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9CF9BA-9781-4AA5-8766-EC19F4FBD026}"/>
                </a:ext>
              </a:extLst>
            </p:cNvPr>
            <p:cNvSpPr txBox="1"/>
            <p:nvPr/>
          </p:nvSpPr>
          <p:spPr>
            <a:xfrm>
              <a:off x="667508" y="7557940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934672-B665-45C4-AB82-3524C288226B}"/>
              </a:ext>
            </a:extLst>
          </p:cNvPr>
          <p:cNvGrpSpPr/>
          <p:nvPr/>
        </p:nvGrpSpPr>
        <p:grpSpPr>
          <a:xfrm>
            <a:off x="829978" y="6515523"/>
            <a:ext cx="3038475" cy="2334999"/>
            <a:chOff x="4424870" y="7617744"/>
            <a:chExt cx="3038475" cy="2334999"/>
          </a:xfrm>
        </p:grpSpPr>
        <p:pic>
          <p:nvPicPr>
            <p:cNvPr id="16408" name="d6bf4453-8e89-40d8-ad0c-a164937ad484" descr="Image">
              <a:extLst>
                <a:ext uri="{FF2B5EF4-FFF2-40B4-BE49-F238E27FC236}">
                  <a16:creationId xmlns:a16="http://schemas.microsoft.com/office/drawing/2014/main" id="{757665B2-745B-49EB-AD2C-2A3E8B19C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870" y="7617744"/>
              <a:ext cx="3038475" cy="233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94E928-3379-4C5E-859B-5BE318718BA8}"/>
                </a:ext>
              </a:extLst>
            </p:cNvPr>
            <p:cNvSpPr txBox="1"/>
            <p:nvPr/>
          </p:nvSpPr>
          <p:spPr>
            <a:xfrm>
              <a:off x="4424870" y="7617744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95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9FCA3-20EF-40E6-B36A-BFEEB8DDF9E2}"/>
              </a:ext>
            </a:extLst>
          </p:cNvPr>
          <p:cNvSpPr/>
          <p:nvPr/>
        </p:nvSpPr>
        <p:spPr>
          <a:xfrm>
            <a:off x="1919536" y="3036832"/>
            <a:ext cx="6912768" cy="4278094"/>
          </a:xfrm>
          <a:prstGeom prst="rect">
            <a:avLst/>
          </a:prstGeom>
          <a:noFill/>
          <a:effectLst>
            <a:glow rad="1066800">
              <a:schemeClr val="accent5">
                <a:lumMod val="20000"/>
                <a:lumOff val="80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defTabSz="1219170"/>
            <a:r>
              <a:rPr lang="en-US" sz="72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/20</a:t>
            </a:r>
          </a:p>
          <a:p>
            <a:pPr defTabSz="609585"/>
            <a:r>
              <a:rPr lang="en-US" sz="100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General</a:t>
            </a:r>
          </a:p>
          <a:p>
            <a:pPr defTabSz="609585"/>
            <a:r>
              <a:rPr lang="en-US" sz="100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Knowledge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69832-106B-4A5A-BDEA-7E8CD895E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1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C6A693A-83B1-4552-9E63-06F082EFCF6B}"/>
              </a:ext>
            </a:extLst>
          </p:cNvPr>
          <p:cNvSpPr/>
          <p:nvPr/>
        </p:nvSpPr>
        <p:spPr>
          <a:xfrm>
            <a:off x="1919536" y="4572000"/>
            <a:ext cx="6912768" cy="2462213"/>
          </a:xfrm>
          <a:prstGeom prst="rect">
            <a:avLst/>
          </a:prstGeom>
          <a:noFill/>
          <a:effectLst>
            <a:glow rad="1066800">
              <a:schemeClr val="accent5">
                <a:lumMod val="20000"/>
                <a:lumOff val="80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54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/12</a:t>
            </a:r>
          </a:p>
          <a:p>
            <a:r>
              <a:rPr lang="en-US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Pictures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6A008-9923-4FAA-A828-6CB762BD9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40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510171"/>
            <a:ext cx="8568952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What is the</a:t>
            </a:r>
          </a:p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capital of Serbia?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D463B-0091-4168-B04A-647FD55CE7B1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00249-63BD-403A-AE10-9A5CE443D1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35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2180939" y="820907"/>
            <a:ext cx="8409052" cy="17336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US" sz="5333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Which 2 celebrities</a:t>
            </a:r>
          </a:p>
          <a:p>
            <a:pPr algn="ctr" defTabSz="609585"/>
            <a:r>
              <a:rPr lang="en-US" sz="5333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are the same height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95762-E12F-4526-A31C-C5A7D3C29475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8194" name="Picture 2" descr="Ariana Grande - Songs, Age &amp; Family - Biography">
            <a:extLst>
              <a:ext uri="{FF2B5EF4-FFF2-40B4-BE49-F238E27FC236}">
                <a16:creationId xmlns:a16="http://schemas.microsoft.com/office/drawing/2014/main" id="{B9F97FA4-C08A-4A72-AFDD-73A3BD8B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44" y="3159852"/>
            <a:ext cx="2038056" cy="24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ndy Warhol's Interview Interview: Dolly Parton - Interview Magazine">
            <a:extLst>
              <a:ext uri="{FF2B5EF4-FFF2-40B4-BE49-F238E27FC236}">
                <a16:creationId xmlns:a16="http://schemas.microsoft.com/office/drawing/2014/main" id="{097FCF5E-4C6C-47CD-B249-01AC6F0D8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 bwMode="auto">
          <a:xfrm>
            <a:off x="6327183" y="3159852"/>
            <a:ext cx="2038056" cy="24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atalie Portman opens up about Star Wars prequel backlash">
            <a:extLst>
              <a:ext uri="{FF2B5EF4-FFF2-40B4-BE49-F238E27FC236}">
                <a16:creationId xmlns:a16="http://schemas.microsoft.com/office/drawing/2014/main" id="{5FBD99BD-F505-43F5-A121-902289DAD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7" r="8896" b="21115"/>
          <a:stretch/>
        </p:blipFill>
        <p:spPr bwMode="auto">
          <a:xfrm>
            <a:off x="3494985" y="3159852"/>
            <a:ext cx="2426495" cy="243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om Cruise - Wikipedia">
            <a:extLst>
              <a:ext uri="{FF2B5EF4-FFF2-40B4-BE49-F238E27FC236}">
                <a16:creationId xmlns:a16="http://schemas.microsoft.com/office/drawing/2014/main" id="{34716057-97F8-4FF4-8D65-EF95DBCAE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529" y="3159852"/>
            <a:ext cx="1931463" cy="24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Kylie Minogue just taught us all a valuable lesson about knowing ...">
            <a:extLst>
              <a:ext uri="{FF2B5EF4-FFF2-40B4-BE49-F238E27FC236}">
                <a16:creationId xmlns:a16="http://schemas.microsoft.com/office/drawing/2014/main" id="{C24A222E-F3EF-477E-A742-F3DC4B0E3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r="15152"/>
          <a:stretch/>
        </p:blipFill>
        <p:spPr bwMode="auto">
          <a:xfrm>
            <a:off x="3012281" y="6076634"/>
            <a:ext cx="2296320" cy="21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Danny DeVito to Receive Camerimage Lifetime Award for Acting ...">
            <a:extLst>
              <a:ext uri="{FF2B5EF4-FFF2-40B4-BE49-F238E27FC236}">
                <a16:creationId xmlns:a16="http://schemas.microsoft.com/office/drawing/2014/main" id="{4EEE7DE2-8BB0-4653-B3B8-7C8A6D98C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84" y="6076634"/>
            <a:ext cx="2740617" cy="21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FDF8BF-6247-432A-A3C3-12619A9568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47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002339"/>
            <a:ext cx="8568952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What fruit gets its name from the Latin for ‘seeded apple’? 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BC467-2818-4962-8EE5-455F6C2FD26E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C2179-0C3F-4899-B8A7-E42213FE1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75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079500" y="2494508"/>
            <a:ext cx="10007600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Which volcano erupted in AD 79 to destroy Pompeii and Herculaneum</a:t>
            </a:r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5B62E-B5A5-481C-A972-52DE01FFCA3E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792ED-2880-42F1-A85A-B0DA9502E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2494508"/>
            <a:ext cx="8568952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What word connected to disease, stems from the Venetian meaning 40 days?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AE73B-6D8C-476B-BA15-96729B0383EB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50DF9-2E86-43B6-BC0D-0A4B07F4D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2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487488" y="3002339"/>
            <a:ext cx="9217024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What fruit is the basis of a Peach Melba sauce? 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F570E-04DF-492A-9E2B-1C57101CD3E8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2A5FB-187D-4624-97E8-6912BF306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7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002339"/>
            <a:ext cx="8568952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In which year did the Chernobyl reactor explode? 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DE5EA-C97C-4277-A07D-D893A32463C6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9232E-E260-4F14-A086-03360C73D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16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1478846"/>
            <a:ext cx="8568952" cy="61863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Johnny Weissmuller, (who played Tarzan) won five Olympic swimming golds and a bronze in which other sport?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A65C8-6A65-40AE-868C-CADDC046E168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51D7E-81F0-4A3C-8986-2E117C7F0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70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2987824"/>
            <a:ext cx="8568952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The largest cricket stadium is in which country?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DFD91-AE6F-4C86-B2EA-42A237DF9E89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4E7DA-123E-4584-ABCA-509250048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5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464005"/>
            <a:ext cx="8568952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Which is larger:</a:t>
            </a:r>
          </a:p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9</a:t>
            </a:r>
            <a:r>
              <a:rPr lang="en-US" sz="6600" b="1" baseline="300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</a:t>
            </a:r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or 50,000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14337-F7A9-4B49-9453-A4E037D97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9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anny Smith - Wikipedia">
            <a:extLst>
              <a:ext uri="{FF2B5EF4-FFF2-40B4-BE49-F238E27FC236}">
                <a16:creationId xmlns:a16="http://schemas.microsoft.com/office/drawing/2014/main" id="{2B9450A5-094A-4758-AAA7-0E6ED3CC7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414" r="48214"/>
          <a:stretch/>
        </p:blipFill>
        <p:spPr bwMode="auto">
          <a:xfrm>
            <a:off x="263352" y="7160323"/>
            <a:ext cx="1604878" cy="16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yal Gala Apples | Waitrose &amp; Partners">
            <a:extLst>
              <a:ext uri="{FF2B5EF4-FFF2-40B4-BE49-F238E27FC236}">
                <a16:creationId xmlns:a16="http://schemas.microsoft.com/office/drawing/2014/main" id="{6C83DC23-C3DA-45D5-9A2C-7DEC4F722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67" y="7158083"/>
            <a:ext cx="1711870" cy="171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pples Box - Green (Golden Delicious) (12kg) RSA - Mr Fruity Ltd">
            <a:extLst>
              <a:ext uri="{FF2B5EF4-FFF2-40B4-BE49-F238E27FC236}">
                <a16:creationId xmlns:a16="http://schemas.microsoft.com/office/drawing/2014/main" id="{B3773C53-DE58-4A4F-9B3D-3C5AAD865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t="8276" r="8088" b="5063"/>
          <a:stretch/>
        </p:blipFill>
        <p:spPr bwMode="auto">
          <a:xfrm>
            <a:off x="5879975" y="7154192"/>
            <a:ext cx="1691008" cy="171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raeburn Apple - Each - FreshPoint Local">
            <a:extLst>
              <a:ext uri="{FF2B5EF4-FFF2-40B4-BE49-F238E27FC236}">
                <a16:creationId xmlns:a16="http://schemas.microsoft.com/office/drawing/2014/main" id="{193AF256-52A0-4264-80B1-3595F4A88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" r="5673"/>
          <a:stretch/>
        </p:blipFill>
        <p:spPr bwMode="auto">
          <a:xfrm>
            <a:off x="2057800" y="7154192"/>
            <a:ext cx="1703501" cy="16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x Apple - Each - FreshPoint Local">
            <a:extLst>
              <a:ext uri="{FF2B5EF4-FFF2-40B4-BE49-F238E27FC236}">
                <a16:creationId xmlns:a16="http://schemas.microsoft.com/office/drawing/2014/main" id="{E69BA659-A80D-4B7C-9AF0-53F56DB42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79" r="-877" b="8085"/>
          <a:stretch/>
        </p:blipFill>
        <p:spPr bwMode="auto">
          <a:xfrm>
            <a:off x="10058251" y="7164287"/>
            <a:ext cx="1719512" cy="17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C21331-5736-4D1C-8616-954742DE19E2}"/>
              </a:ext>
            </a:extLst>
          </p:cNvPr>
          <p:cNvGrpSpPr/>
          <p:nvPr/>
        </p:nvGrpSpPr>
        <p:grpSpPr>
          <a:xfrm>
            <a:off x="383367" y="325191"/>
            <a:ext cx="5388794" cy="1536171"/>
            <a:chOff x="383367" y="325191"/>
            <a:chExt cx="5388794" cy="1536171"/>
          </a:xfrm>
        </p:grpSpPr>
        <p:pic>
          <p:nvPicPr>
            <p:cNvPr id="10" name="Picture 2" descr="Flag of Sri Lanka - Wikipedia">
              <a:extLst>
                <a:ext uri="{FF2B5EF4-FFF2-40B4-BE49-F238E27FC236}">
                  <a16:creationId xmlns:a16="http://schemas.microsoft.com/office/drawing/2014/main" id="{934F9619-5705-4534-B690-2858A22FD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67" y="325191"/>
              <a:ext cx="3072342" cy="153617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asablanca' Is the Best Cocktail Movie of All Time - Eater">
              <a:extLst>
                <a:ext uri="{FF2B5EF4-FFF2-40B4-BE49-F238E27FC236}">
                  <a16:creationId xmlns:a16="http://schemas.microsoft.com/office/drawing/2014/main" id="{682E7936-3A2E-43D6-9777-2405ED2C1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905" y="325191"/>
              <a:ext cx="2304256" cy="153617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C012AE1-CDC1-4CBE-B912-88DA211C2264}"/>
              </a:ext>
            </a:extLst>
          </p:cNvPr>
          <p:cNvGrpSpPr/>
          <p:nvPr/>
        </p:nvGrpSpPr>
        <p:grpSpPr>
          <a:xfrm>
            <a:off x="6323830" y="325191"/>
            <a:ext cx="5388794" cy="1366489"/>
            <a:chOff x="6323830" y="325191"/>
            <a:chExt cx="5388794" cy="1366489"/>
          </a:xfrm>
        </p:grpSpPr>
        <p:pic>
          <p:nvPicPr>
            <p:cNvPr id="12" name="Picture 8" descr="Chicago, Catherine zeta-jones, musical, jazz on We Heart It">
              <a:extLst>
                <a:ext uri="{FF2B5EF4-FFF2-40B4-BE49-F238E27FC236}">
                  <a16:creationId xmlns:a16="http://schemas.microsoft.com/office/drawing/2014/main" id="{3E5D4E20-A978-481F-8FB5-CFF92D15E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3"/>
            <a:stretch/>
          </p:blipFill>
          <p:spPr bwMode="auto">
            <a:xfrm>
              <a:off x="6323830" y="325191"/>
              <a:ext cx="2400266" cy="136648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Where to Stay in Santiago de Chile: Best Areas and Neighborhoods ...">
              <a:extLst>
                <a:ext uri="{FF2B5EF4-FFF2-40B4-BE49-F238E27FC236}">
                  <a16:creationId xmlns:a16="http://schemas.microsoft.com/office/drawing/2014/main" id="{3A6129E4-DB13-41AF-8D12-641B555D3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3" b="24357"/>
            <a:stretch/>
          </p:blipFill>
          <p:spPr bwMode="auto">
            <a:xfrm>
              <a:off x="8724096" y="325191"/>
              <a:ext cx="2988528" cy="136648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6" descr="Deluxe Bombay Mix - Bombay Mix - MIXES">
            <a:extLst>
              <a:ext uri="{FF2B5EF4-FFF2-40B4-BE49-F238E27FC236}">
                <a16:creationId xmlns:a16="http://schemas.microsoft.com/office/drawing/2014/main" id="{881D1781-3A7C-48ED-8B8A-992A5749B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b="16829"/>
          <a:stretch/>
        </p:blipFill>
        <p:spPr bwMode="auto">
          <a:xfrm>
            <a:off x="388227" y="2343716"/>
            <a:ext cx="2712726" cy="17242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he Hollywood Sign | Attractions in Hollywood, Los Angeles">
            <a:extLst>
              <a:ext uri="{FF2B5EF4-FFF2-40B4-BE49-F238E27FC236}">
                <a16:creationId xmlns:a16="http://schemas.microsoft.com/office/drawing/2014/main" id="{A1AFB42C-87F4-4B01-9FE4-EC7F8828E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1"/>
          <a:stretch/>
        </p:blipFill>
        <p:spPr bwMode="auto">
          <a:xfrm>
            <a:off x="2689685" y="2337423"/>
            <a:ext cx="3099142" cy="17242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ink Lady Apples. Each. - Grandma Rosies">
            <a:extLst>
              <a:ext uri="{FF2B5EF4-FFF2-40B4-BE49-F238E27FC236}">
                <a16:creationId xmlns:a16="http://schemas.microsoft.com/office/drawing/2014/main" id="{8D9D5971-D035-4754-A34D-F216A460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7154192"/>
            <a:ext cx="1604878" cy="17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oston Red Sox Look Like They're Starting A Decade Of Thriftiness">
            <a:extLst>
              <a:ext uri="{FF2B5EF4-FFF2-40B4-BE49-F238E27FC236}">
                <a16:creationId xmlns:a16="http://schemas.microsoft.com/office/drawing/2014/main" id="{31CC9A2D-67AC-48C8-AD79-3F6B1E0E5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79" y="2337423"/>
            <a:ext cx="2619375" cy="1743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Stone Cold Steve Austin embraces 'Mania' history – Boston Herald">
            <a:extLst>
              <a:ext uri="{FF2B5EF4-FFF2-40B4-BE49-F238E27FC236}">
                <a16:creationId xmlns:a16="http://schemas.microsoft.com/office/drawing/2014/main" id="{419E08EE-AF83-4B3A-B366-F6FBD8FC4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54" y="2337423"/>
            <a:ext cx="2325549" cy="1743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Gambia free map, free blank map, free outline map, free base map ...">
            <a:extLst>
              <a:ext uri="{FF2B5EF4-FFF2-40B4-BE49-F238E27FC236}">
                <a16:creationId xmlns:a16="http://schemas.microsoft.com/office/drawing/2014/main" id="{9C96FDCD-F704-4658-A33B-78E46A0A6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6" b="7657"/>
          <a:stretch/>
        </p:blipFill>
        <p:spPr bwMode="auto">
          <a:xfrm>
            <a:off x="359415" y="4694841"/>
            <a:ext cx="3989123" cy="17493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Zambia 2020: Top 10 Tours, Trips &amp; Activities (with Photos ...">
            <a:extLst>
              <a:ext uri="{FF2B5EF4-FFF2-40B4-BE49-F238E27FC236}">
                <a16:creationId xmlns:a16="http://schemas.microsoft.com/office/drawing/2014/main" id="{E758A27F-B4B6-4BEF-A97A-50F7985A3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t="-359" r="27831" b="967"/>
          <a:stretch/>
        </p:blipFill>
        <p:spPr bwMode="auto">
          <a:xfrm>
            <a:off x="4310945" y="4688549"/>
            <a:ext cx="1428535" cy="1743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1905CA-6B9F-4A65-9097-9EA2D786346F}"/>
              </a:ext>
            </a:extLst>
          </p:cNvPr>
          <p:cNvSpPr txBox="1"/>
          <p:nvPr/>
        </p:nvSpPr>
        <p:spPr>
          <a:xfrm>
            <a:off x="371171" y="32352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223CDE-A2AC-4C38-B18E-F2BB5B2C753E}"/>
              </a:ext>
            </a:extLst>
          </p:cNvPr>
          <p:cNvSpPr txBox="1"/>
          <p:nvPr/>
        </p:nvSpPr>
        <p:spPr>
          <a:xfrm>
            <a:off x="11208568" y="32352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30B272-032C-4EE8-988E-BA12A2920F8E}"/>
              </a:ext>
            </a:extLst>
          </p:cNvPr>
          <p:cNvSpPr txBox="1"/>
          <p:nvPr/>
        </p:nvSpPr>
        <p:spPr>
          <a:xfrm>
            <a:off x="407368" y="2337423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B6DFE6-613D-4021-A50C-994CD6FCAF0D}"/>
              </a:ext>
            </a:extLst>
          </p:cNvPr>
          <p:cNvSpPr txBox="1"/>
          <p:nvPr/>
        </p:nvSpPr>
        <p:spPr>
          <a:xfrm>
            <a:off x="10992544" y="23688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06AF46-0581-4D95-ADBA-A88184E96154}"/>
              </a:ext>
            </a:extLst>
          </p:cNvPr>
          <p:cNvSpPr txBox="1"/>
          <p:nvPr/>
        </p:nvSpPr>
        <p:spPr>
          <a:xfrm>
            <a:off x="359415" y="4688549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CD272-07DD-491D-9FF4-4D62A6A4FAFD}"/>
              </a:ext>
            </a:extLst>
          </p:cNvPr>
          <p:cNvSpPr txBox="1"/>
          <p:nvPr/>
        </p:nvSpPr>
        <p:spPr>
          <a:xfrm>
            <a:off x="263352" y="679088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918F3F-F0E4-4E65-AD68-CAD77778E393}"/>
              </a:ext>
            </a:extLst>
          </p:cNvPr>
          <p:cNvSpPr txBox="1"/>
          <p:nvPr/>
        </p:nvSpPr>
        <p:spPr>
          <a:xfrm>
            <a:off x="2057800" y="680424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DB0F0F-A739-4584-9828-332E9F6B301D}"/>
              </a:ext>
            </a:extLst>
          </p:cNvPr>
          <p:cNvSpPr txBox="1"/>
          <p:nvPr/>
        </p:nvSpPr>
        <p:spPr>
          <a:xfrm>
            <a:off x="4007768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94DC70-7380-4E26-A62C-474EEF069984}"/>
              </a:ext>
            </a:extLst>
          </p:cNvPr>
          <p:cNvSpPr txBox="1"/>
          <p:nvPr/>
        </p:nvSpPr>
        <p:spPr>
          <a:xfrm>
            <a:off x="5879976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F344E1-5D6C-402D-8A22-5191423DD34E}"/>
              </a:ext>
            </a:extLst>
          </p:cNvPr>
          <p:cNvSpPr txBox="1"/>
          <p:nvPr/>
        </p:nvSpPr>
        <p:spPr>
          <a:xfrm>
            <a:off x="7923966" y="679088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2508CD-265A-4DF6-AA08-18CA4C04E294}"/>
              </a:ext>
            </a:extLst>
          </p:cNvPr>
          <p:cNvSpPr txBox="1"/>
          <p:nvPr/>
        </p:nvSpPr>
        <p:spPr>
          <a:xfrm>
            <a:off x="10056440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49D129-9C6B-40D6-B5E4-AD66AA379810}"/>
              </a:ext>
            </a:extLst>
          </p:cNvPr>
          <p:cNvSpPr txBox="1"/>
          <p:nvPr/>
        </p:nvSpPr>
        <p:spPr>
          <a:xfrm>
            <a:off x="11208568" y="31016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7159F0-1DC7-4ABA-8DD3-6B2800BA3679}"/>
              </a:ext>
            </a:extLst>
          </p:cNvPr>
          <p:cNvSpPr txBox="1"/>
          <p:nvPr/>
        </p:nvSpPr>
        <p:spPr>
          <a:xfrm>
            <a:off x="485133" y="2324063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94C020-F599-48E5-BD69-AED74A2F9F35}"/>
              </a:ext>
            </a:extLst>
          </p:cNvPr>
          <p:cNvSpPr txBox="1"/>
          <p:nvPr/>
        </p:nvSpPr>
        <p:spPr>
          <a:xfrm>
            <a:off x="11064552" y="235551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D8F830-76FF-427C-B052-B02C11BE2CFE}"/>
              </a:ext>
            </a:extLst>
          </p:cNvPr>
          <p:cNvSpPr txBox="1"/>
          <p:nvPr/>
        </p:nvSpPr>
        <p:spPr>
          <a:xfrm>
            <a:off x="437180" y="4675189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826E1C-6EF0-4FD7-9BF9-F2E4AFA02310}"/>
              </a:ext>
            </a:extLst>
          </p:cNvPr>
          <p:cNvSpPr txBox="1"/>
          <p:nvPr/>
        </p:nvSpPr>
        <p:spPr>
          <a:xfrm>
            <a:off x="4088043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E9304C-11D4-4469-B5D9-304E644A2AAB}"/>
              </a:ext>
            </a:extLst>
          </p:cNvPr>
          <p:cNvSpPr txBox="1"/>
          <p:nvPr/>
        </p:nvSpPr>
        <p:spPr>
          <a:xfrm>
            <a:off x="5960251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831027-0FA4-4FB4-A20E-5F2A745FE39F}"/>
              </a:ext>
            </a:extLst>
          </p:cNvPr>
          <p:cNvSpPr txBox="1"/>
          <p:nvPr/>
        </p:nvSpPr>
        <p:spPr>
          <a:xfrm>
            <a:off x="8004241" y="679088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11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CC2299-19AA-41B5-A31C-0E50CB4E0790}"/>
              </a:ext>
            </a:extLst>
          </p:cNvPr>
          <p:cNvSpPr txBox="1"/>
          <p:nvPr/>
        </p:nvSpPr>
        <p:spPr>
          <a:xfrm>
            <a:off x="11208568" y="31016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2C0657-657F-4E59-AFD1-0BBFEFE1B854}"/>
              </a:ext>
            </a:extLst>
          </p:cNvPr>
          <p:cNvSpPr txBox="1"/>
          <p:nvPr/>
        </p:nvSpPr>
        <p:spPr>
          <a:xfrm>
            <a:off x="565408" y="2324063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9A72AD6-2044-47A8-8142-C45CAA5C3354}"/>
              </a:ext>
            </a:extLst>
          </p:cNvPr>
          <p:cNvSpPr txBox="1"/>
          <p:nvPr/>
        </p:nvSpPr>
        <p:spPr>
          <a:xfrm>
            <a:off x="11064552" y="235551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9259BC-F3E9-46D9-8D03-8F16F97DAB98}"/>
              </a:ext>
            </a:extLst>
          </p:cNvPr>
          <p:cNvSpPr txBox="1"/>
          <p:nvPr/>
        </p:nvSpPr>
        <p:spPr>
          <a:xfrm>
            <a:off x="517455" y="4675189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ED696C-D6B1-442A-8BEF-D1BB0C47E491}"/>
              </a:ext>
            </a:extLst>
          </p:cNvPr>
          <p:cNvGrpSpPr/>
          <p:nvPr/>
        </p:nvGrpSpPr>
        <p:grpSpPr>
          <a:xfrm>
            <a:off x="6614279" y="4652637"/>
            <a:ext cx="4954329" cy="1821733"/>
            <a:chOff x="6614279" y="4652637"/>
            <a:chExt cx="4954329" cy="1821733"/>
          </a:xfrm>
        </p:grpSpPr>
        <p:pic>
          <p:nvPicPr>
            <p:cNvPr id="5146" name="Picture 26" descr="Arizona State Motto, Nicknames, and Slogans">
              <a:extLst>
                <a:ext uri="{FF2B5EF4-FFF2-40B4-BE49-F238E27FC236}">
                  <a16:creationId xmlns:a16="http://schemas.microsoft.com/office/drawing/2014/main" id="{D5193048-DCE3-4087-97B7-E59CB4C64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279" y="4667198"/>
              <a:ext cx="2146017" cy="180717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8" name="Picture 28" descr="Tickets to Sagrada Familia - 6 Mistakes to Avoid to Get in Fast">
              <a:extLst>
                <a:ext uri="{FF2B5EF4-FFF2-40B4-BE49-F238E27FC236}">
                  <a16:creationId xmlns:a16="http://schemas.microsoft.com/office/drawing/2014/main" id="{21C8FC82-F631-4092-BB25-742D4155DF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10"/>
            <a:stretch/>
          </p:blipFill>
          <p:spPr bwMode="auto">
            <a:xfrm>
              <a:off x="8760296" y="4666597"/>
              <a:ext cx="2798907" cy="180717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A396C6-CD88-40D1-97E9-802A7BDF2026}"/>
                </a:ext>
              </a:extLst>
            </p:cNvPr>
            <p:cNvSpPr txBox="1"/>
            <p:nvPr/>
          </p:nvSpPr>
          <p:spPr>
            <a:xfrm>
              <a:off x="11055147" y="4665997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41910AD-220D-4574-99E8-F2CC732F60BF}"/>
                </a:ext>
              </a:extLst>
            </p:cNvPr>
            <p:cNvSpPr txBox="1"/>
            <p:nvPr/>
          </p:nvSpPr>
          <p:spPr>
            <a:xfrm>
              <a:off x="11064552" y="4652637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83F0F7F-120D-4EB5-A0E9-5AD822A60395}"/>
                </a:ext>
              </a:extLst>
            </p:cNvPr>
            <p:cNvSpPr txBox="1"/>
            <p:nvPr/>
          </p:nvSpPr>
          <p:spPr>
            <a:xfrm>
              <a:off x="11064552" y="4652637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6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5B962-6727-4CB7-A64C-354DC050748D}"/>
                </a:ext>
              </a:extLst>
            </p:cNvPr>
            <p:cNvSpPr/>
            <p:nvPr/>
          </p:nvSpPr>
          <p:spPr>
            <a:xfrm>
              <a:off x="6888088" y="5940152"/>
              <a:ext cx="36004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1368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684524" y="1478846"/>
            <a:ext cx="9072376" cy="61863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“The club isn't the best place to find a lover</a:t>
            </a:r>
          </a:p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So the bar is where I go”</a:t>
            </a:r>
          </a:p>
          <a:p>
            <a:pPr algn="ctr" defTabSz="609585"/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Opening line of which song?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ACF39-38BF-43C4-8F05-2173D0573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75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709924" y="1986676"/>
            <a:ext cx="8568952" cy="5170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Which TV comedy is this – with all the vowels taken out.</a:t>
            </a:r>
          </a:p>
          <a:p>
            <a:pPr algn="ctr" defTabSz="609585"/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PNLLHRS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8F826-8F3B-4DFC-878B-C24C0CCBE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3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709924" y="1986676"/>
            <a:ext cx="8568952" cy="5170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Captain Tom predominantly served where in WW2?</a:t>
            </a:r>
          </a:p>
          <a:p>
            <a:pPr algn="ctr" defTabSz="609585"/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Africa, Europe, Asia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F60AD-C4F1-4609-AC5C-4AAAC9732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64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709924" y="1986676"/>
            <a:ext cx="8568952" cy="5170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Which film is this – with all the consonants taken out.</a:t>
            </a:r>
          </a:p>
          <a:p>
            <a:pPr algn="ctr" defTabSz="609585"/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algn="ctr" defTabSz="609585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_A /_A /_A_ 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09947-F5E5-4B56-903C-36E29AF65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23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709924" y="1986677"/>
            <a:ext cx="8568952" cy="61863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Which Arab nation has  recently legalised cannabis farming?</a:t>
            </a:r>
          </a:p>
          <a:p>
            <a:pPr algn="ctr" defTabSz="609585"/>
            <a:endParaRPr lang="en-GB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Lebanon, Yemen, Comoros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DD5E7-4345-4FB4-9BC4-FA0A52C1D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76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709924" y="1986676"/>
            <a:ext cx="8568952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Which country hosted the 2006 FIFA World Cup?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764A2-66AE-43A8-AD04-35C57AF26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48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1986676"/>
            <a:ext cx="8568952" cy="5170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Which has the biggest playing court?</a:t>
            </a:r>
          </a:p>
          <a:p>
            <a:pPr algn="ctr" defTabSz="609585"/>
            <a:endParaRPr lang="en-GB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algn="ctr" defTabSz="609585"/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Badminton, Volleyball, Tennis</a:t>
            </a:r>
            <a:endParaRPr lang="en-US" sz="6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E55A7-A824-44E3-9218-2FB62F325E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44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1986676"/>
            <a:ext cx="8568952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many months were there between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D-Day and VE-Day?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A16E5-A2C8-4BB8-9005-9398AB106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38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1986676"/>
            <a:ext cx="8568952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Which 2020 film, set in the Yukon, stars Harrison Ford and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CGI dog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ACD20-2A68-4CCD-ADD5-5CA5DDD25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19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1986676"/>
            <a:ext cx="8568952" cy="5170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lvl="0" algn="ctr" defTabSz="609585">
              <a:defRPr/>
            </a:pPr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“Carpe diem. Seize the day, boys. Make your lives extraordinary.”</a:t>
            </a:r>
          </a:p>
          <a:p>
            <a:pPr lvl="0" algn="ctr" defTabSz="609585">
              <a:defRPr/>
            </a:pPr>
            <a:endParaRPr kumimoji="0" lang="en-GB" sz="6600" b="1" i="0" u="none" strike="noStrike" kern="1200" cap="none" spc="0" normalizeH="0" baseline="0" noProof="0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 defTabSz="609585">
              <a:defRPr/>
            </a:pPr>
            <a:r>
              <a:rPr lang="en-GB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Name the film</a:t>
            </a:r>
            <a:endParaRPr kumimoji="0" lang="en-GB" sz="6600" b="1" i="0" u="none" strike="noStrike" kern="1200" cap="none" spc="0" normalizeH="0" baseline="0" noProof="0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DB65-918E-4103-8F28-F860402F1B3B}"/>
              </a:ext>
            </a:extLst>
          </p:cNvPr>
          <p:cNvSpPr txBox="1"/>
          <p:nvPr/>
        </p:nvSpPr>
        <p:spPr>
          <a:xfrm>
            <a:off x="407368" y="2515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solidFill>
                  <a:prstClr val="white"/>
                </a:solidFill>
                <a:latin typeface="Calibri" panose="020F0502020204030204"/>
              </a:rPr>
              <a:t>20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9FC94-9301-46D9-9222-0A1D14D0C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58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9FCA3-20EF-40E6-B36A-BFEEB8DDF9E2}"/>
              </a:ext>
            </a:extLst>
          </p:cNvPr>
          <p:cNvSpPr/>
          <p:nvPr/>
        </p:nvSpPr>
        <p:spPr>
          <a:xfrm>
            <a:off x="1919536" y="4609743"/>
            <a:ext cx="6912768" cy="2554545"/>
          </a:xfrm>
          <a:prstGeom prst="rect">
            <a:avLst/>
          </a:prstGeom>
          <a:noFill/>
          <a:effectLst>
            <a:glow rad="1066800">
              <a:schemeClr val="accent5">
                <a:lumMod val="20000"/>
                <a:lumOff val="80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/10</a:t>
            </a:r>
          </a:p>
          <a:p>
            <a:r>
              <a:rPr lang="en-US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Blockbusters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6300D-20C9-4DF2-B161-698EF6E67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7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69FCA3-20EF-40E6-B36A-BFEEB8DDF9E2}"/>
              </a:ext>
            </a:extLst>
          </p:cNvPr>
          <p:cNvSpPr/>
          <p:nvPr/>
        </p:nvSpPr>
        <p:spPr>
          <a:xfrm>
            <a:off x="1919536" y="5533072"/>
            <a:ext cx="6912768" cy="1631216"/>
          </a:xfrm>
          <a:prstGeom prst="rect">
            <a:avLst/>
          </a:prstGeom>
          <a:noFill/>
          <a:effectLst>
            <a:glow rad="1066800">
              <a:schemeClr val="accent5">
                <a:lumMod val="20000"/>
                <a:lumOff val="80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defTabSz="609585"/>
            <a:r>
              <a:rPr lang="en-US" sz="100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DF97B-4E5F-4B9F-BBEC-0EBC37A0E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6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83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anny Smith - Wikipedia">
            <a:extLst>
              <a:ext uri="{FF2B5EF4-FFF2-40B4-BE49-F238E27FC236}">
                <a16:creationId xmlns:a16="http://schemas.microsoft.com/office/drawing/2014/main" id="{2B9450A5-094A-4758-AAA7-0E6ED3CC7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414" r="48214"/>
          <a:stretch/>
        </p:blipFill>
        <p:spPr bwMode="auto">
          <a:xfrm>
            <a:off x="263352" y="7160323"/>
            <a:ext cx="1604878" cy="16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yal Gala Apples | Waitrose &amp; Partners">
            <a:extLst>
              <a:ext uri="{FF2B5EF4-FFF2-40B4-BE49-F238E27FC236}">
                <a16:creationId xmlns:a16="http://schemas.microsoft.com/office/drawing/2014/main" id="{6C83DC23-C3DA-45D5-9A2C-7DEC4F722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67" y="7158083"/>
            <a:ext cx="1711870" cy="171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pples Box - Green (Golden Delicious) (12kg) RSA - Mr Fruity Ltd">
            <a:extLst>
              <a:ext uri="{FF2B5EF4-FFF2-40B4-BE49-F238E27FC236}">
                <a16:creationId xmlns:a16="http://schemas.microsoft.com/office/drawing/2014/main" id="{B3773C53-DE58-4A4F-9B3D-3C5AAD865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t="8276" r="8088" b="5063"/>
          <a:stretch/>
        </p:blipFill>
        <p:spPr bwMode="auto">
          <a:xfrm>
            <a:off x="5879975" y="7154192"/>
            <a:ext cx="1691008" cy="171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raeburn Apple - Each - FreshPoint Local">
            <a:extLst>
              <a:ext uri="{FF2B5EF4-FFF2-40B4-BE49-F238E27FC236}">
                <a16:creationId xmlns:a16="http://schemas.microsoft.com/office/drawing/2014/main" id="{193AF256-52A0-4264-80B1-3595F4A88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" r="5673"/>
          <a:stretch/>
        </p:blipFill>
        <p:spPr bwMode="auto">
          <a:xfrm>
            <a:off x="2057800" y="7154192"/>
            <a:ext cx="1703501" cy="16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x Apple - Each - FreshPoint Local">
            <a:extLst>
              <a:ext uri="{FF2B5EF4-FFF2-40B4-BE49-F238E27FC236}">
                <a16:creationId xmlns:a16="http://schemas.microsoft.com/office/drawing/2014/main" id="{E69BA659-A80D-4B7C-9AF0-53F56DB42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79" r="-877" b="8085"/>
          <a:stretch/>
        </p:blipFill>
        <p:spPr bwMode="auto">
          <a:xfrm>
            <a:off x="10058251" y="7164287"/>
            <a:ext cx="1719512" cy="17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C21331-5736-4D1C-8616-954742DE19E2}"/>
              </a:ext>
            </a:extLst>
          </p:cNvPr>
          <p:cNvGrpSpPr/>
          <p:nvPr/>
        </p:nvGrpSpPr>
        <p:grpSpPr>
          <a:xfrm>
            <a:off x="383367" y="325191"/>
            <a:ext cx="5388794" cy="1536171"/>
            <a:chOff x="383367" y="325191"/>
            <a:chExt cx="5388794" cy="1536171"/>
          </a:xfrm>
        </p:grpSpPr>
        <p:pic>
          <p:nvPicPr>
            <p:cNvPr id="10" name="Picture 2" descr="Flag of Sri Lanka - Wikipedia">
              <a:extLst>
                <a:ext uri="{FF2B5EF4-FFF2-40B4-BE49-F238E27FC236}">
                  <a16:creationId xmlns:a16="http://schemas.microsoft.com/office/drawing/2014/main" id="{934F9619-5705-4534-B690-2858A22FD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67" y="325191"/>
              <a:ext cx="3072342" cy="153617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asablanca' Is the Best Cocktail Movie of All Time - Eater">
              <a:extLst>
                <a:ext uri="{FF2B5EF4-FFF2-40B4-BE49-F238E27FC236}">
                  <a16:creationId xmlns:a16="http://schemas.microsoft.com/office/drawing/2014/main" id="{682E7936-3A2E-43D6-9777-2405ED2C1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905" y="325191"/>
              <a:ext cx="2304256" cy="153617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C012AE1-CDC1-4CBE-B912-88DA211C2264}"/>
              </a:ext>
            </a:extLst>
          </p:cNvPr>
          <p:cNvGrpSpPr/>
          <p:nvPr/>
        </p:nvGrpSpPr>
        <p:grpSpPr>
          <a:xfrm>
            <a:off x="6323830" y="325191"/>
            <a:ext cx="5388794" cy="1366489"/>
            <a:chOff x="6323830" y="325191"/>
            <a:chExt cx="5388794" cy="1366489"/>
          </a:xfrm>
        </p:grpSpPr>
        <p:pic>
          <p:nvPicPr>
            <p:cNvPr id="12" name="Picture 8" descr="Chicago, Catherine zeta-jones, musical, jazz on We Heart It">
              <a:extLst>
                <a:ext uri="{FF2B5EF4-FFF2-40B4-BE49-F238E27FC236}">
                  <a16:creationId xmlns:a16="http://schemas.microsoft.com/office/drawing/2014/main" id="{3E5D4E20-A978-481F-8FB5-CFF92D15E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3"/>
            <a:stretch/>
          </p:blipFill>
          <p:spPr bwMode="auto">
            <a:xfrm>
              <a:off x="6323830" y="325191"/>
              <a:ext cx="2400266" cy="136648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Where to Stay in Santiago de Chile: Best Areas and Neighborhoods ...">
              <a:extLst>
                <a:ext uri="{FF2B5EF4-FFF2-40B4-BE49-F238E27FC236}">
                  <a16:creationId xmlns:a16="http://schemas.microsoft.com/office/drawing/2014/main" id="{3A6129E4-DB13-41AF-8D12-641B555D3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3" b="24357"/>
            <a:stretch/>
          </p:blipFill>
          <p:spPr bwMode="auto">
            <a:xfrm>
              <a:off x="8724096" y="325191"/>
              <a:ext cx="2988528" cy="136648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6" descr="Deluxe Bombay Mix - Bombay Mix - MIXES">
            <a:extLst>
              <a:ext uri="{FF2B5EF4-FFF2-40B4-BE49-F238E27FC236}">
                <a16:creationId xmlns:a16="http://schemas.microsoft.com/office/drawing/2014/main" id="{881D1781-3A7C-48ED-8B8A-992A5749B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b="16829"/>
          <a:stretch/>
        </p:blipFill>
        <p:spPr bwMode="auto">
          <a:xfrm>
            <a:off x="388227" y="2343716"/>
            <a:ext cx="2712726" cy="17242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he Hollywood Sign | Attractions in Hollywood, Los Angeles">
            <a:extLst>
              <a:ext uri="{FF2B5EF4-FFF2-40B4-BE49-F238E27FC236}">
                <a16:creationId xmlns:a16="http://schemas.microsoft.com/office/drawing/2014/main" id="{A1AFB42C-87F4-4B01-9FE4-EC7F8828E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1"/>
          <a:stretch/>
        </p:blipFill>
        <p:spPr bwMode="auto">
          <a:xfrm>
            <a:off x="2689685" y="2337423"/>
            <a:ext cx="3099142" cy="17242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ink Lady Apples. Each. - Grandma Rosies">
            <a:extLst>
              <a:ext uri="{FF2B5EF4-FFF2-40B4-BE49-F238E27FC236}">
                <a16:creationId xmlns:a16="http://schemas.microsoft.com/office/drawing/2014/main" id="{8D9D5971-D035-4754-A34D-F216A460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7154192"/>
            <a:ext cx="1604878" cy="17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oston Red Sox Look Like They're Starting A Decade Of Thriftiness">
            <a:extLst>
              <a:ext uri="{FF2B5EF4-FFF2-40B4-BE49-F238E27FC236}">
                <a16:creationId xmlns:a16="http://schemas.microsoft.com/office/drawing/2014/main" id="{31CC9A2D-67AC-48C8-AD79-3F6B1E0E5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79" y="2337423"/>
            <a:ext cx="2619375" cy="1743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Stone Cold Steve Austin embraces 'Mania' history – Boston Herald">
            <a:extLst>
              <a:ext uri="{FF2B5EF4-FFF2-40B4-BE49-F238E27FC236}">
                <a16:creationId xmlns:a16="http://schemas.microsoft.com/office/drawing/2014/main" id="{419E08EE-AF83-4B3A-B366-F6FBD8FC4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54" y="2337423"/>
            <a:ext cx="2325549" cy="1743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Gambia free map, free blank map, free outline map, free base map ...">
            <a:extLst>
              <a:ext uri="{FF2B5EF4-FFF2-40B4-BE49-F238E27FC236}">
                <a16:creationId xmlns:a16="http://schemas.microsoft.com/office/drawing/2014/main" id="{9C96FDCD-F704-4658-A33B-78E46A0A6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6" b="7657"/>
          <a:stretch/>
        </p:blipFill>
        <p:spPr bwMode="auto">
          <a:xfrm>
            <a:off x="359415" y="4694841"/>
            <a:ext cx="3989123" cy="17493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Zambia 2020: Top 10 Tours, Trips &amp; Activities (with Photos ...">
            <a:extLst>
              <a:ext uri="{FF2B5EF4-FFF2-40B4-BE49-F238E27FC236}">
                <a16:creationId xmlns:a16="http://schemas.microsoft.com/office/drawing/2014/main" id="{E758A27F-B4B6-4BEF-A97A-50F7985A3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t="-359" r="27831" b="967"/>
          <a:stretch/>
        </p:blipFill>
        <p:spPr bwMode="auto">
          <a:xfrm>
            <a:off x="4310945" y="4688549"/>
            <a:ext cx="1428535" cy="1743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1905CA-6B9F-4A65-9097-9EA2D786346F}"/>
              </a:ext>
            </a:extLst>
          </p:cNvPr>
          <p:cNvSpPr txBox="1"/>
          <p:nvPr/>
        </p:nvSpPr>
        <p:spPr>
          <a:xfrm>
            <a:off x="371171" y="32352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223CDE-A2AC-4C38-B18E-F2BB5B2C753E}"/>
              </a:ext>
            </a:extLst>
          </p:cNvPr>
          <p:cNvSpPr txBox="1"/>
          <p:nvPr/>
        </p:nvSpPr>
        <p:spPr>
          <a:xfrm>
            <a:off x="11208568" y="32352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30B272-032C-4EE8-988E-BA12A2920F8E}"/>
              </a:ext>
            </a:extLst>
          </p:cNvPr>
          <p:cNvSpPr txBox="1"/>
          <p:nvPr/>
        </p:nvSpPr>
        <p:spPr>
          <a:xfrm>
            <a:off x="407368" y="2337423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B6DFE6-613D-4021-A50C-994CD6FCAF0D}"/>
              </a:ext>
            </a:extLst>
          </p:cNvPr>
          <p:cNvSpPr txBox="1"/>
          <p:nvPr/>
        </p:nvSpPr>
        <p:spPr>
          <a:xfrm>
            <a:off x="10992544" y="23688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06AF46-0581-4D95-ADBA-A88184E96154}"/>
              </a:ext>
            </a:extLst>
          </p:cNvPr>
          <p:cNvSpPr txBox="1"/>
          <p:nvPr/>
        </p:nvSpPr>
        <p:spPr>
          <a:xfrm>
            <a:off x="359415" y="4688549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CD272-07DD-491D-9FF4-4D62A6A4FAFD}"/>
              </a:ext>
            </a:extLst>
          </p:cNvPr>
          <p:cNvSpPr txBox="1"/>
          <p:nvPr/>
        </p:nvSpPr>
        <p:spPr>
          <a:xfrm>
            <a:off x="263352" y="679088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918F3F-F0E4-4E65-AD68-CAD77778E393}"/>
              </a:ext>
            </a:extLst>
          </p:cNvPr>
          <p:cNvSpPr txBox="1"/>
          <p:nvPr/>
        </p:nvSpPr>
        <p:spPr>
          <a:xfrm>
            <a:off x="2057800" y="680424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DB0F0F-A739-4584-9828-332E9F6B301D}"/>
              </a:ext>
            </a:extLst>
          </p:cNvPr>
          <p:cNvSpPr txBox="1"/>
          <p:nvPr/>
        </p:nvSpPr>
        <p:spPr>
          <a:xfrm>
            <a:off x="4007768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94DC70-7380-4E26-A62C-474EEF069984}"/>
              </a:ext>
            </a:extLst>
          </p:cNvPr>
          <p:cNvSpPr txBox="1"/>
          <p:nvPr/>
        </p:nvSpPr>
        <p:spPr>
          <a:xfrm>
            <a:off x="5879976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F344E1-5D6C-402D-8A22-5191423DD34E}"/>
              </a:ext>
            </a:extLst>
          </p:cNvPr>
          <p:cNvSpPr txBox="1"/>
          <p:nvPr/>
        </p:nvSpPr>
        <p:spPr>
          <a:xfrm>
            <a:off x="7923966" y="679088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2508CD-265A-4DF6-AA08-18CA4C04E294}"/>
              </a:ext>
            </a:extLst>
          </p:cNvPr>
          <p:cNvSpPr txBox="1"/>
          <p:nvPr/>
        </p:nvSpPr>
        <p:spPr>
          <a:xfrm>
            <a:off x="10056440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49D129-9C6B-40D6-B5E4-AD66AA379810}"/>
              </a:ext>
            </a:extLst>
          </p:cNvPr>
          <p:cNvSpPr txBox="1"/>
          <p:nvPr/>
        </p:nvSpPr>
        <p:spPr>
          <a:xfrm>
            <a:off x="11208568" y="31016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7159F0-1DC7-4ABA-8DD3-6B2800BA3679}"/>
              </a:ext>
            </a:extLst>
          </p:cNvPr>
          <p:cNvSpPr txBox="1"/>
          <p:nvPr/>
        </p:nvSpPr>
        <p:spPr>
          <a:xfrm>
            <a:off x="485133" y="2324063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94C020-F599-48E5-BD69-AED74A2F9F35}"/>
              </a:ext>
            </a:extLst>
          </p:cNvPr>
          <p:cNvSpPr txBox="1"/>
          <p:nvPr/>
        </p:nvSpPr>
        <p:spPr>
          <a:xfrm>
            <a:off x="11064552" y="235551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D8F830-76FF-427C-B052-B02C11BE2CFE}"/>
              </a:ext>
            </a:extLst>
          </p:cNvPr>
          <p:cNvSpPr txBox="1"/>
          <p:nvPr/>
        </p:nvSpPr>
        <p:spPr>
          <a:xfrm>
            <a:off x="437180" y="4675189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826E1C-6EF0-4FD7-9BF9-F2E4AFA02310}"/>
              </a:ext>
            </a:extLst>
          </p:cNvPr>
          <p:cNvSpPr txBox="1"/>
          <p:nvPr/>
        </p:nvSpPr>
        <p:spPr>
          <a:xfrm>
            <a:off x="4088043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E9304C-11D4-4469-B5D9-304E644A2AAB}"/>
              </a:ext>
            </a:extLst>
          </p:cNvPr>
          <p:cNvSpPr txBox="1"/>
          <p:nvPr/>
        </p:nvSpPr>
        <p:spPr>
          <a:xfrm>
            <a:off x="5960251" y="676417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831027-0FA4-4FB4-A20E-5F2A745FE39F}"/>
              </a:ext>
            </a:extLst>
          </p:cNvPr>
          <p:cNvSpPr txBox="1"/>
          <p:nvPr/>
        </p:nvSpPr>
        <p:spPr>
          <a:xfrm>
            <a:off x="8004241" y="679088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CC2299-19AA-41B5-A31C-0E50CB4E0790}"/>
              </a:ext>
            </a:extLst>
          </p:cNvPr>
          <p:cNvSpPr txBox="1"/>
          <p:nvPr/>
        </p:nvSpPr>
        <p:spPr>
          <a:xfrm>
            <a:off x="11208568" y="310168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2C0657-657F-4E59-AFD1-0BBFEFE1B854}"/>
              </a:ext>
            </a:extLst>
          </p:cNvPr>
          <p:cNvSpPr txBox="1"/>
          <p:nvPr/>
        </p:nvSpPr>
        <p:spPr>
          <a:xfrm>
            <a:off x="565408" y="2324063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9A72AD6-2044-47A8-8142-C45CAA5C3354}"/>
              </a:ext>
            </a:extLst>
          </p:cNvPr>
          <p:cNvSpPr txBox="1"/>
          <p:nvPr/>
        </p:nvSpPr>
        <p:spPr>
          <a:xfrm>
            <a:off x="11064552" y="2355517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9259BC-F3E9-46D9-8D03-8F16F97DAB98}"/>
              </a:ext>
            </a:extLst>
          </p:cNvPr>
          <p:cNvSpPr txBox="1"/>
          <p:nvPr/>
        </p:nvSpPr>
        <p:spPr>
          <a:xfrm>
            <a:off x="517455" y="4675189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ED696C-D6B1-442A-8BEF-D1BB0C47E491}"/>
              </a:ext>
            </a:extLst>
          </p:cNvPr>
          <p:cNvGrpSpPr/>
          <p:nvPr/>
        </p:nvGrpSpPr>
        <p:grpSpPr>
          <a:xfrm>
            <a:off x="6614279" y="4652637"/>
            <a:ext cx="4954329" cy="1821733"/>
            <a:chOff x="6614279" y="4652637"/>
            <a:chExt cx="4954329" cy="1821733"/>
          </a:xfrm>
        </p:grpSpPr>
        <p:pic>
          <p:nvPicPr>
            <p:cNvPr id="5146" name="Picture 26" descr="Arizona State Motto, Nicknames, and Slogans">
              <a:extLst>
                <a:ext uri="{FF2B5EF4-FFF2-40B4-BE49-F238E27FC236}">
                  <a16:creationId xmlns:a16="http://schemas.microsoft.com/office/drawing/2014/main" id="{D5193048-DCE3-4087-97B7-E59CB4C64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279" y="4667198"/>
              <a:ext cx="2146017" cy="180717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8" name="Picture 28" descr="Tickets to Sagrada Familia - 6 Mistakes to Avoid to Get in Fast">
              <a:extLst>
                <a:ext uri="{FF2B5EF4-FFF2-40B4-BE49-F238E27FC236}">
                  <a16:creationId xmlns:a16="http://schemas.microsoft.com/office/drawing/2014/main" id="{21C8FC82-F631-4092-BB25-742D4155DF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10"/>
            <a:stretch/>
          </p:blipFill>
          <p:spPr bwMode="auto">
            <a:xfrm>
              <a:off x="8760296" y="4666597"/>
              <a:ext cx="2798907" cy="180717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A396C6-CD88-40D1-97E9-802A7BDF2026}"/>
                </a:ext>
              </a:extLst>
            </p:cNvPr>
            <p:cNvSpPr txBox="1"/>
            <p:nvPr/>
          </p:nvSpPr>
          <p:spPr>
            <a:xfrm>
              <a:off x="11055147" y="4665997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41910AD-220D-4574-99E8-F2CC732F60BF}"/>
                </a:ext>
              </a:extLst>
            </p:cNvPr>
            <p:cNvSpPr txBox="1"/>
            <p:nvPr/>
          </p:nvSpPr>
          <p:spPr>
            <a:xfrm>
              <a:off x="11064552" y="4652637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83F0F7F-120D-4EB5-A0E9-5AD822A60395}"/>
                </a:ext>
              </a:extLst>
            </p:cNvPr>
            <p:cNvSpPr txBox="1"/>
            <p:nvPr/>
          </p:nvSpPr>
          <p:spPr>
            <a:xfrm>
              <a:off x="11064552" y="4652637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5B962-6727-4CB7-A64C-354DC050748D}"/>
                </a:ext>
              </a:extLst>
            </p:cNvPr>
            <p:cNvSpPr/>
            <p:nvPr/>
          </p:nvSpPr>
          <p:spPr>
            <a:xfrm>
              <a:off x="6888088" y="5940152"/>
              <a:ext cx="36004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9190993-5662-4C72-822A-1E6BF4D7D68D}"/>
              </a:ext>
            </a:extLst>
          </p:cNvPr>
          <p:cNvSpPr txBox="1"/>
          <p:nvPr/>
        </p:nvSpPr>
        <p:spPr>
          <a:xfrm>
            <a:off x="1164680" y="899592"/>
            <a:ext cx="37777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Sri Lanka / Casablanca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D1C2A5-F2BF-44A7-838D-C2DEE534AE79}"/>
              </a:ext>
            </a:extLst>
          </p:cNvPr>
          <p:cNvSpPr txBox="1"/>
          <p:nvPr/>
        </p:nvSpPr>
        <p:spPr>
          <a:xfrm>
            <a:off x="7237354" y="746825"/>
            <a:ext cx="36724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Chicago/ Santiago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EF46FC-C446-4108-B56A-F3912EAFC656}"/>
              </a:ext>
            </a:extLst>
          </p:cNvPr>
          <p:cNvSpPr txBox="1"/>
          <p:nvPr/>
        </p:nvSpPr>
        <p:spPr>
          <a:xfrm>
            <a:off x="1222913" y="2937927"/>
            <a:ext cx="36724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Bombay / LA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9034FC-979A-4746-AED7-04E3051B5F7B}"/>
              </a:ext>
            </a:extLst>
          </p:cNvPr>
          <p:cNvSpPr txBox="1"/>
          <p:nvPr/>
        </p:nvSpPr>
        <p:spPr>
          <a:xfrm>
            <a:off x="7196779" y="2950992"/>
            <a:ext cx="36724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Boston / Austin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2E8BBC8-D256-456E-A2D5-3FE3AA363897}"/>
              </a:ext>
            </a:extLst>
          </p:cNvPr>
          <p:cNvSpPr txBox="1"/>
          <p:nvPr/>
        </p:nvSpPr>
        <p:spPr>
          <a:xfrm>
            <a:off x="1242572" y="5416932"/>
            <a:ext cx="36724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Gambia / Zambia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9EFC89-1ADF-44C7-8DEC-F623CAB86AD8}"/>
              </a:ext>
            </a:extLst>
          </p:cNvPr>
          <p:cNvSpPr txBox="1"/>
          <p:nvPr/>
        </p:nvSpPr>
        <p:spPr>
          <a:xfrm>
            <a:off x="7269665" y="5330367"/>
            <a:ext cx="36724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Arizona / Barcelona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E21E9A-4CEA-4841-BD84-C17BFD98D9F0}"/>
              </a:ext>
            </a:extLst>
          </p:cNvPr>
          <p:cNvSpPr txBox="1"/>
          <p:nvPr/>
        </p:nvSpPr>
        <p:spPr>
          <a:xfrm>
            <a:off x="288392" y="7560433"/>
            <a:ext cx="14193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Granny Smith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ECF3C5E-7C36-41F6-A3FA-5EBE06AC4552}"/>
              </a:ext>
            </a:extLst>
          </p:cNvPr>
          <p:cNvSpPr txBox="1"/>
          <p:nvPr/>
        </p:nvSpPr>
        <p:spPr>
          <a:xfrm>
            <a:off x="2153608" y="7758384"/>
            <a:ext cx="16048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Braeburn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67A682-2CC7-4174-8537-AEFB2B2A91D4}"/>
              </a:ext>
            </a:extLst>
          </p:cNvPr>
          <p:cNvSpPr txBox="1"/>
          <p:nvPr/>
        </p:nvSpPr>
        <p:spPr>
          <a:xfrm>
            <a:off x="4025814" y="7571860"/>
            <a:ext cx="14193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Pink Lady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339E6A-C2D6-4669-9B4B-580E37F692D5}"/>
              </a:ext>
            </a:extLst>
          </p:cNvPr>
          <p:cNvSpPr txBox="1"/>
          <p:nvPr/>
        </p:nvSpPr>
        <p:spPr>
          <a:xfrm>
            <a:off x="5859113" y="7554302"/>
            <a:ext cx="171187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Golden Delicious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435F90-23A3-4B46-A390-608C1C29E99F}"/>
              </a:ext>
            </a:extLst>
          </p:cNvPr>
          <p:cNvSpPr txBox="1"/>
          <p:nvPr/>
        </p:nvSpPr>
        <p:spPr>
          <a:xfrm>
            <a:off x="8306254" y="7758384"/>
            <a:ext cx="9472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Gala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422ADEC-9E0F-4D4B-B692-13FDE1304A36}"/>
              </a:ext>
            </a:extLst>
          </p:cNvPr>
          <p:cNvSpPr txBox="1"/>
          <p:nvPr/>
        </p:nvSpPr>
        <p:spPr>
          <a:xfrm>
            <a:off x="10436114" y="7740352"/>
            <a:ext cx="9472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Cox</a:t>
            </a:r>
          </a:p>
        </p:txBody>
      </p:sp>
    </p:spTree>
    <p:extLst>
      <p:ext uri="{BB962C8B-B14F-4D97-AF65-F5344CB8AC3E}">
        <p14:creationId xmlns:p14="http://schemas.microsoft.com/office/powerpoint/2010/main" val="26587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1775520" y="-108520"/>
            <a:ext cx="2088232" cy="93256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DTD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DB3A2-4CFF-48ED-B976-DBA58B9DC71E}"/>
              </a:ext>
            </a:extLst>
          </p:cNvPr>
          <p:cNvSpPr txBox="1"/>
          <p:nvPr/>
        </p:nvSpPr>
        <p:spPr>
          <a:xfrm>
            <a:off x="4079776" y="-180528"/>
            <a:ext cx="7848872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 To Dot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Rookery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Bob Beamon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Security Council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Colossus of Rhodes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Cliff Richard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Oodles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75BCA-6516-4AEE-B00F-BA8765120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5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5FDB3A2-4CFF-48ED-B976-DBA58B9DC71E}"/>
              </a:ext>
            </a:extLst>
          </p:cNvPr>
          <p:cNvSpPr txBox="1"/>
          <p:nvPr/>
        </p:nvSpPr>
        <p:spPr>
          <a:xfrm>
            <a:off x="839416" y="782105"/>
            <a:ext cx="619268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Babylon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Rio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Galway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Barcelona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Budapest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Bangkok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Miami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Brooklyn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Istanbul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C25F9-E055-4903-A91F-E7284BD8FB36}"/>
              </a:ext>
            </a:extLst>
          </p:cNvPr>
          <p:cNvSpPr txBox="1"/>
          <p:nvPr/>
        </p:nvSpPr>
        <p:spPr>
          <a:xfrm>
            <a:off x="6240016" y="782105"/>
            <a:ext cx="619268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Dover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Miami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Philadelphia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Harlem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Vienna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Pompeii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Cairo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Jerusalem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9F6D3-EF5E-4CDD-985F-74663937F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9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9" name="9f875dff-919a-451d-9bf4-da72d63b9f86" descr="Image">
            <a:extLst>
              <a:ext uri="{FF2B5EF4-FFF2-40B4-BE49-F238E27FC236}">
                <a16:creationId xmlns:a16="http://schemas.microsoft.com/office/drawing/2014/main" id="{CB4F5E04-88F9-46C5-8D00-ED0EDC36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0935" y="6130797"/>
            <a:ext cx="2303006" cy="307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9f164f37-0991-4402-a517-4ab695f84b0d" descr="Image">
            <a:extLst>
              <a:ext uri="{FF2B5EF4-FFF2-40B4-BE49-F238E27FC236}">
                <a16:creationId xmlns:a16="http://schemas.microsoft.com/office/drawing/2014/main" id="{EE892A33-7A41-4F56-9A75-83101381B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49" y="6379945"/>
            <a:ext cx="3429839" cy="257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BC4379-C1C2-4F47-B150-81C3EA98967E}"/>
              </a:ext>
            </a:extLst>
          </p:cNvPr>
          <p:cNvGrpSpPr/>
          <p:nvPr/>
        </p:nvGrpSpPr>
        <p:grpSpPr>
          <a:xfrm>
            <a:off x="5415025" y="228665"/>
            <a:ext cx="2130797" cy="2950334"/>
            <a:chOff x="335360" y="323528"/>
            <a:chExt cx="2130797" cy="2950334"/>
          </a:xfrm>
        </p:grpSpPr>
        <p:pic>
          <p:nvPicPr>
            <p:cNvPr id="16401" name="65abcecb-f718-48c3-9140-1218ff8fa8ab" descr="Image">
              <a:extLst>
                <a:ext uri="{FF2B5EF4-FFF2-40B4-BE49-F238E27FC236}">
                  <a16:creationId xmlns:a16="http://schemas.microsoft.com/office/drawing/2014/main" id="{D9E760FE-9E5A-46A1-A398-FA48D7D75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0" y="323528"/>
              <a:ext cx="2130797" cy="2950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F270FE-332A-4D9D-91AF-7E16DE855B39}"/>
                </a:ext>
              </a:extLst>
            </p:cNvPr>
            <p:cNvSpPr txBox="1"/>
            <p:nvPr/>
          </p:nvSpPr>
          <p:spPr>
            <a:xfrm>
              <a:off x="335360" y="323528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39358AE-7D8C-4DB4-87FB-4FFAB4A04997}"/>
              </a:ext>
            </a:extLst>
          </p:cNvPr>
          <p:cNvSpPr txBox="1"/>
          <p:nvPr/>
        </p:nvSpPr>
        <p:spPr>
          <a:xfrm>
            <a:off x="4617101" y="6515523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28BC3-6837-42F3-923E-1EC998CE7C74}"/>
              </a:ext>
            </a:extLst>
          </p:cNvPr>
          <p:cNvSpPr txBox="1"/>
          <p:nvPr/>
        </p:nvSpPr>
        <p:spPr>
          <a:xfrm>
            <a:off x="8323549" y="6379945"/>
            <a:ext cx="504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2C7183-8161-4B73-8126-8C3EBCEC2D35}"/>
              </a:ext>
            </a:extLst>
          </p:cNvPr>
          <p:cNvGrpSpPr/>
          <p:nvPr/>
        </p:nvGrpSpPr>
        <p:grpSpPr>
          <a:xfrm>
            <a:off x="807155" y="351826"/>
            <a:ext cx="3316499" cy="2543436"/>
            <a:chOff x="2931654" y="310131"/>
            <a:chExt cx="2816833" cy="2160240"/>
          </a:xfrm>
        </p:grpSpPr>
        <p:pic>
          <p:nvPicPr>
            <p:cNvPr id="16402" name="82b8504f-e9b8-48cf-b4ce-afe8c946d73c" descr="Image">
              <a:extLst>
                <a:ext uri="{FF2B5EF4-FFF2-40B4-BE49-F238E27FC236}">
                  <a16:creationId xmlns:a16="http://schemas.microsoft.com/office/drawing/2014/main" id="{C2FCAED8-F56C-4B97-91BA-E67DE448B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654" y="310131"/>
              <a:ext cx="2816833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C5B7D2-4467-4B39-8734-4316C621B803}"/>
                </a:ext>
              </a:extLst>
            </p:cNvPr>
            <p:cNvSpPr txBox="1"/>
            <p:nvPr/>
          </p:nvSpPr>
          <p:spPr>
            <a:xfrm>
              <a:off x="2931654" y="323528"/>
              <a:ext cx="504056" cy="339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7CB826-EEE7-492E-955C-E3EA5AD1E514}"/>
              </a:ext>
            </a:extLst>
          </p:cNvPr>
          <p:cNvGrpSpPr/>
          <p:nvPr/>
        </p:nvGrpSpPr>
        <p:grpSpPr>
          <a:xfrm>
            <a:off x="8602684" y="523583"/>
            <a:ext cx="2782161" cy="2160240"/>
            <a:chOff x="8197371" y="1428881"/>
            <a:chExt cx="3279385" cy="2546315"/>
          </a:xfrm>
        </p:grpSpPr>
        <p:pic>
          <p:nvPicPr>
            <p:cNvPr id="16403" name="18ad892f-5ec9-4aaf-afd8-3eba97df337c" descr="Image">
              <a:extLst>
                <a:ext uri="{FF2B5EF4-FFF2-40B4-BE49-F238E27FC236}">
                  <a16:creationId xmlns:a16="http://schemas.microsoft.com/office/drawing/2014/main" id="{D180C7D3-60EE-459D-8752-F248AC581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494" y="1475656"/>
              <a:ext cx="3259262" cy="2499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F174B5-BB14-4276-B8BC-68CC09DD8D7C}"/>
                </a:ext>
              </a:extLst>
            </p:cNvPr>
            <p:cNvSpPr txBox="1"/>
            <p:nvPr/>
          </p:nvSpPr>
          <p:spPr>
            <a:xfrm>
              <a:off x="8197371" y="1428881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C8D0F8-BF2E-40CD-8219-84E74AE98BDE}"/>
              </a:ext>
            </a:extLst>
          </p:cNvPr>
          <p:cNvGrpSpPr/>
          <p:nvPr/>
        </p:nvGrpSpPr>
        <p:grpSpPr>
          <a:xfrm>
            <a:off x="350821" y="3214968"/>
            <a:ext cx="2130222" cy="2950334"/>
            <a:chOff x="4019313" y="4171890"/>
            <a:chExt cx="2240915" cy="3103642"/>
          </a:xfrm>
        </p:grpSpPr>
        <p:pic>
          <p:nvPicPr>
            <p:cNvPr id="16405" name="da264ebc-cd0c-4f11-939c-89409f843e13" descr="Image">
              <a:extLst>
                <a:ext uri="{FF2B5EF4-FFF2-40B4-BE49-F238E27FC236}">
                  <a16:creationId xmlns:a16="http://schemas.microsoft.com/office/drawing/2014/main" id="{A0967F02-B3F7-42BA-92DD-B59AC44BB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313" y="4172726"/>
              <a:ext cx="2240915" cy="3102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666D04-9643-4F29-9651-0BDC8A95A771}"/>
                </a:ext>
              </a:extLst>
            </p:cNvPr>
            <p:cNvSpPr txBox="1"/>
            <p:nvPr/>
          </p:nvSpPr>
          <p:spPr>
            <a:xfrm>
              <a:off x="4019313" y="4171890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6A2859-7A62-488A-8037-F1B76573EE3F}"/>
              </a:ext>
            </a:extLst>
          </p:cNvPr>
          <p:cNvGrpSpPr/>
          <p:nvPr/>
        </p:nvGrpSpPr>
        <p:grpSpPr>
          <a:xfrm>
            <a:off x="2751474" y="3203849"/>
            <a:ext cx="2233957" cy="2961453"/>
            <a:chOff x="969490" y="4732289"/>
            <a:chExt cx="2056717" cy="2726493"/>
          </a:xfrm>
        </p:grpSpPr>
        <p:pic>
          <p:nvPicPr>
            <p:cNvPr id="16404" name="a9af2db6-30d9-4f77-b7b8-ac0bc005b5a9" descr="Image">
              <a:extLst>
                <a:ext uri="{FF2B5EF4-FFF2-40B4-BE49-F238E27FC236}">
                  <a16:creationId xmlns:a16="http://schemas.microsoft.com/office/drawing/2014/main" id="{C4EDA9D7-23DE-491B-BDBB-65BA18F01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490" y="4732289"/>
              <a:ext cx="2056717" cy="272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0D94B1-F5EA-4900-AF90-9268CBD83D5A}"/>
                </a:ext>
              </a:extLst>
            </p:cNvPr>
            <p:cNvSpPr txBox="1"/>
            <p:nvPr/>
          </p:nvSpPr>
          <p:spPr>
            <a:xfrm>
              <a:off x="969490" y="4732289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3E5F1C5-A4C9-4313-B49A-5D562C96614C}"/>
              </a:ext>
            </a:extLst>
          </p:cNvPr>
          <p:cNvGrpSpPr/>
          <p:nvPr/>
        </p:nvGrpSpPr>
        <p:grpSpPr>
          <a:xfrm>
            <a:off x="5278840" y="3616602"/>
            <a:ext cx="3044709" cy="2334999"/>
            <a:chOff x="7504249" y="4732289"/>
            <a:chExt cx="3717839" cy="2851225"/>
          </a:xfrm>
        </p:grpSpPr>
        <p:pic>
          <p:nvPicPr>
            <p:cNvPr id="16406" name="b6f1f628-7ebc-494a-9ccd-3280fbc77663" descr="Image">
              <a:extLst>
                <a:ext uri="{FF2B5EF4-FFF2-40B4-BE49-F238E27FC236}">
                  <a16:creationId xmlns:a16="http://schemas.microsoft.com/office/drawing/2014/main" id="{46A6F1B5-9919-4B9C-8956-B2F19EDCD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249" y="4732289"/>
              <a:ext cx="3717839" cy="285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E8746A-C4BA-45C5-BBFF-651968E26B3A}"/>
                </a:ext>
              </a:extLst>
            </p:cNvPr>
            <p:cNvSpPr txBox="1"/>
            <p:nvPr/>
          </p:nvSpPr>
          <p:spPr>
            <a:xfrm>
              <a:off x="7504249" y="4732289"/>
              <a:ext cx="504057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24415E-29EC-4B74-8775-EA1748A5F2D7}"/>
              </a:ext>
            </a:extLst>
          </p:cNvPr>
          <p:cNvGrpSpPr/>
          <p:nvPr/>
        </p:nvGrpSpPr>
        <p:grpSpPr>
          <a:xfrm>
            <a:off x="8672261" y="3609756"/>
            <a:ext cx="3038475" cy="2334999"/>
            <a:chOff x="667508" y="7551094"/>
            <a:chExt cx="3038475" cy="2334999"/>
          </a:xfrm>
        </p:grpSpPr>
        <p:pic>
          <p:nvPicPr>
            <p:cNvPr id="16407" name="2941ff10-76d1-4fc9-ab60-e3322c520721" descr="Image">
              <a:extLst>
                <a:ext uri="{FF2B5EF4-FFF2-40B4-BE49-F238E27FC236}">
                  <a16:creationId xmlns:a16="http://schemas.microsoft.com/office/drawing/2014/main" id="{B9600371-89F9-4D6F-B048-B85171FA5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08" y="7551094"/>
              <a:ext cx="3038475" cy="233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9CF9BA-9781-4AA5-8766-EC19F4FBD026}"/>
                </a:ext>
              </a:extLst>
            </p:cNvPr>
            <p:cNvSpPr txBox="1"/>
            <p:nvPr/>
          </p:nvSpPr>
          <p:spPr>
            <a:xfrm>
              <a:off x="667508" y="7557940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934672-B665-45C4-AB82-3524C288226B}"/>
              </a:ext>
            </a:extLst>
          </p:cNvPr>
          <p:cNvGrpSpPr/>
          <p:nvPr/>
        </p:nvGrpSpPr>
        <p:grpSpPr>
          <a:xfrm>
            <a:off x="829978" y="6515523"/>
            <a:ext cx="3038475" cy="2334999"/>
            <a:chOff x="4424870" y="7617744"/>
            <a:chExt cx="3038475" cy="2334999"/>
          </a:xfrm>
        </p:grpSpPr>
        <p:pic>
          <p:nvPicPr>
            <p:cNvPr id="16408" name="d6bf4453-8e89-40d8-ad0c-a164937ad484" descr="Image">
              <a:extLst>
                <a:ext uri="{FF2B5EF4-FFF2-40B4-BE49-F238E27FC236}">
                  <a16:creationId xmlns:a16="http://schemas.microsoft.com/office/drawing/2014/main" id="{757665B2-745B-49EB-AD2C-2A3E8B19C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870" y="7617744"/>
              <a:ext cx="3038475" cy="233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94E928-3379-4C5E-859B-5BE318718BA8}"/>
                </a:ext>
              </a:extLst>
            </p:cNvPr>
            <p:cNvSpPr txBox="1"/>
            <p:nvPr/>
          </p:nvSpPr>
          <p:spPr>
            <a:xfrm>
              <a:off x="4424870" y="7617744"/>
              <a:ext cx="5040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803837C-AB12-4D38-A10B-F9587709FE69}"/>
              </a:ext>
            </a:extLst>
          </p:cNvPr>
          <p:cNvSpPr txBox="1"/>
          <p:nvPr/>
        </p:nvSpPr>
        <p:spPr>
          <a:xfrm>
            <a:off x="829978" y="1401470"/>
            <a:ext cx="32936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051F5F-3BBF-42FF-8F72-F05AC02CA2C8}"/>
              </a:ext>
            </a:extLst>
          </p:cNvPr>
          <p:cNvSpPr txBox="1"/>
          <p:nvPr/>
        </p:nvSpPr>
        <p:spPr>
          <a:xfrm>
            <a:off x="5415024" y="1407131"/>
            <a:ext cx="21307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 maiden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C1CA9D-4C87-4EB5-9094-7085285EE35D}"/>
              </a:ext>
            </a:extLst>
          </p:cNvPr>
          <p:cNvSpPr txBox="1"/>
          <p:nvPr/>
        </p:nvSpPr>
        <p:spPr>
          <a:xfrm>
            <a:off x="344863" y="4463681"/>
            <a:ext cx="21302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Slipknot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03BB6-14C1-4261-ACDB-98CA44F636EF}"/>
              </a:ext>
            </a:extLst>
          </p:cNvPr>
          <p:cNvSpPr txBox="1"/>
          <p:nvPr/>
        </p:nvSpPr>
        <p:spPr>
          <a:xfrm>
            <a:off x="8619755" y="1401470"/>
            <a:ext cx="2765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Stereophonics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A2DF0A-E53E-4729-B703-7E70E8B6B336}"/>
              </a:ext>
            </a:extLst>
          </p:cNvPr>
          <p:cNvSpPr txBox="1"/>
          <p:nvPr/>
        </p:nvSpPr>
        <p:spPr>
          <a:xfrm>
            <a:off x="2773939" y="4461978"/>
            <a:ext cx="22114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Boyzone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E30A00-B7CA-4B04-8D70-AC4D18C1E204}"/>
              </a:ext>
            </a:extLst>
          </p:cNvPr>
          <p:cNvSpPr txBox="1"/>
          <p:nvPr/>
        </p:nvSpPr>
        <p:spPr>
          <a:xfrm>
            <a:off x="5278840" y="4444621"/>
            <a:ext cx="30447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Bluetones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46EF73-FB5F-4A23-9BB6-5E24A3072AF8}"/>
              </a:ext>
            </a:extLst>
          </p:cNvPr>
          <p:cNvSpPr txBox="1"/>
          <p:nvPr/>
        </p:nvSpPr>
        <p:spPr>
          <a:xfrm>
            <a:off x="8323548" y="7605975"/>
            <a:ext cx="34298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Direction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48668A-2256-4B98-8A70-46D9BF9D4B3A}"/>
              </a:ext>
            </a:extLst>
          </p:cNvPr>
          <p:cNvSpPr txBox="1"/>
          <p:nvPr/>
        </p:nvSpPr>
        <p:spPr>
          <a:xfrm>
            <a:off x="4617101" y="7637852"/>
            <a:ext cx="30706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 Sheeran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74AEBF-3D5D-466B-97A5-50F18F06A8E5}"/>
              </a:ext>
            </a:extLst>
          </p:cNvPr>
          <p:cNvSpPr txBox="1"/>
          <p:nvPr/>
        </p:nvSpPr>
        <p:spPr>
          <a:xfrm>
            <a:off x="829978" y="7605975"/>
            <a:ext cx="30384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Doors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B0C774-7A0F-4D17-B2D1-9017A817D5D9}"/>
              </a:ext>
            </a:extLst>
          </p:cNvPr>
          <p:cNvSpPr txBox="1"/>
          <p:nvPr/>
        </p:nvSpPr>
        <p:spPr>
          <a:xfrm>
            <a:off x="8659283" y="4461978"/>
            <a:ext cx="30384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Lighthouse Family</a:t>
            </a:r>
          </a:p>
        </p:txBody>
      </p:sp>
    </p:spTree>
    <p:extLst>
      <p:ext uri="{BB962C8B-B14F-4D97-AF65-F5344CB8AC3E}">
        <p14:creationId xmlns:p14="http://schemas.microsoft.com/office/powerpoint/2010/main" val="41950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5FDB3A2-4CFF-48ED-B976-DBA58B9DC71E}"/>
              </a:ext>
            </a:extLst>
          </p:cNvPr>
          <p:cNvSpPr txBox="1"/>
          <p:nvPr/>
        </p:nvSpPr>
        <p:spPr>
          <a:xfrm>
            <a:off x="263352" y="782105"/>
            <a:ext cx="6192688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Belgrade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Kylie &amp; Dolly Parton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Pomegranate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Vesuvius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Quarantine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Raspberry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Polo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en-US" sz="4800" b="0" i="0" u="none" strike="noStrike" kern="1200" cap="none" spc="0" normalizeH="0" baseline="3000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(59049)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C25F9-E055-4903-A91F-E7284BD8FB36}"/>
              </a:ext>
            </a:extLst>
          </p:cNvPr>
          <p:cNvSpPr txBox="1"/>
          <p:nvPr/>
        </p:nvSpPr>
        <p:spPr>
          <a:xfrm>
            <a:off x="6384032" y="782105"/>
            <a:ext cx="619268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Shape of you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all hours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Land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Lebanon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Tennis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of the Wild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Dead Poets Society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1"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44ADE-3A18-4554-B3C7-3B568492E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0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749CE-82EA-4DBF-8988-7135B59C0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394"/>
            <a:ext cx="12420847" cy="70276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79DF9F-2333-4B2C-B00B-942A8D33F850}"/>
              </a:ext>
            </a:extLst>
          </p:cNvPr>
          <p:cNvSpPr/>
          <p:nvPr/>
        </p:nvSpPr>
        <p:spPr>
          <a:xfrm>
            <a:off x="4655840" y="6660232"/>
            <a:ext cx="7602892" cy="2483768"/>
          </a:xfrm>
          <a:prstGeom prst="rect">
            <a:avLst/>
          </a:prstGeom>
          <a:solidFill>
            <a:srgbClr val="E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126E4B12-8063-438B-A52A-89875A1B89AB}"/>
              </a:ext>
            </a:extLst>
          </p:cNvPr>
          <p:cNvSpPr txBox="1"/>
          <p:nvPr/>
        </p:nvSpPr>
        <p:spPr>
          <a:xfrm>
            <a:off x="983432" y="7312694"/>
            <a:ext cx="10225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Arial" panose="020B0604020202020204" pitchFamily="34" charset="0"/>
                <a:cs typeface="Arial" panose="020B0604020202020204" pitchFamily="34" charset="0"/>
              </a:rPr>
              <a:t>www.unlockthebox.co.uk</a:t>
            </a:r>
          </a:p>
        </p:txBody>
      </p:sp>
    </p:spTree>
    <p:extLst>
      <p:ext uri="{BB962C8B-B14F-4D97-AF65-F5344CB8AC3E}">
        <p14:creationId xmlns:p14="http://schemas.microsoft.com/office/powerpoint/2010/main" val="808103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10160">
                  <a:noFill/>
                  <a:prstDash val="solid"/>
                </a:ln>
              </a:rPr>
              <a:t>A simple activity which is a revealing journey of the pen.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DTD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D463B-0091-4168-B04A-647FD55CE7B1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5ABD2-E01C-48E3-B23E-C9552216D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1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Colony of penguins.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BC467-2818-4962-8EE5-455F6C2FD26E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D2A21-12B9-4DD2-BA4D-F2610C1A9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02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Athlete who still holds the Olympic record, having competed in 1968 Olympics.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95762-E12F-4526-A31C-C5A7D3C29475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06327-2FAE-461E-918F-A8A3F3E87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12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central </a:t>
            </a:r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executive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of the UN, consisting of the Great Powers.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5B62E-B5A5-481C-A972-52DE01FFCA3E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99F2A-F8C1-4347-9DD7-CD1EE900B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5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871306-2BD6-4699-8D1C-49F00EE300B0}"/>
              </a:ext>
            </a:extLst>
          </p:cNvPr>
          <p:cNvSpPr/>
          <p:nvPr/>
        </p:nvSpPr>
        <p:spPr>
          <a:xfrm>
            <a:off x="1811524" y="3923928"/>
            <a:ext cx="8568952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Cobbled together.</a:t>
            </a:r>
          </a:p>
          <a:p>
            <a:pPr algn="ctr"/>
            <a:r>
              <a:rPr lang="en-US" sz="6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Also a sweet.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11188-8644-46FE-8EF4-ADF8C6EE04F7}"/>
              </a:ext>
            </a:extLst>
          </p:cNvPr>
          <p:cNvSpPr/>
          <p:nvPr/>
        </p:nvSpPr>
        <p:spPr>
          <a:xfrm>
            <a:off x="3647728" y="503396"/>
            <a:ext cx="4896544" cy="31547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AE73B-6D8C-476B-BA15-96729B0383EB}"/>
              </a:ext>
            </a:extLst>
          </p:cNvPr>
          <p:cNvSpPr txBox="1"/>
          <p:nvPr/>
        </p:nvSpPr>
        <p:spPr>
          <a:xfrm>
            <a:off x="407368" y="251520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0BE00-E706-414A-8D36-196757D17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23528"/>
            <a:ext cx="1115615" cy="11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56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</TotalTime>
  <Words>614</Words>
  <Application>Microsoft Office PowerPoint</Application>
  <PresentationFormat>Custom</PresentationFormat>
  <Paragraphs>263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Peck</dc:creator>
  <cp:lastModifiedBy>Martin Peck</cp:lastModifiedBy>
  <cp:revision>102</cp:revision>
  <cp:lastPrinted>2016-04-27T19:53:55Z</cp:lastPrinted>
  <dcterms:created xsi:type="dcterms:W3CDTF">2016-04-26T20:56:42Z</dcterms:created>
  <dcterms:modified xsi:type="dcterms:W3CDTF">2020-12-23T15:12:12Z</dcterms:modified>
</cp:coreProperties>
</file>